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2914"/>
    <a:srgbClr val="6E5328"/>
    <a:srgbClr val="39482A"/>
    <a:srgbClr val="997336"/>
    <a:srgbClr val="9D7B4C"/>
    <a:srgbClr val="29401F"/>
    <a:srgbClr val="E4064B"/>
    <a:srgbClr val="E40600"/>
    <a:srgbClr val="FF0066"/>
    <a:srgbClr val="274B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9" autoAdjust="0"/>
    <p:restoredTop sz="86401"/>
  </p:normalViewPr>
  <p:slideViewPr>
    <p:cSldViewPr snapToGrid="0">
      <p:cViewPr varScale="1">
        <p:scale>
          <a:sx n="54" d="100"/>
          <a:sy n="54" d="100"/>
        </p:scale>
        <p:origin x="2568" y="82"/>
      </p:cViewPr>
      <p:guideLst>
        <p:guide orient="horz" pos="3435"/>
        <p:guide pos="2449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 userDrawn="1"/>
        </p:nvSpPr>
        <p:spPr>
          <a:xfrm>
            <a:off x="6835140" y="2651760"/>
            <a:ext cx="184731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-1566071" y="1566069"/>
            <a:ext cx="10907713" cy="7775575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" y="0"/>
            <a:ext cx="7775575" cy="509954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4" y="10397760"/>
            <a:ext cx="7775575" cy="50995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 rotWithShape="1">
          <a:blip r:embed="rId4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507" y="6821061"/>
            <a:ext cx="6738023" cy="3420799"/>
          </a:xfrm>
          <a:prstGeom prst="rect">
            <a:avLst/>
          </a:prstGeom>
          <a:effectLst>
            <a:softEdge rad="228600"/>
          </a:effectLst>
        </p:spPr>
      </p:pic>
      <p:grpSp>
        <p:nvGrpSpPr>
          <p:cNvPr id="34" name="図形グループ 33"/>
          <p:cNvGrpSpPr/>
          <p:nvPr/>
        </p:nvGrpSpPr>
        <p:grpSpPr>
          <a:xfrm>
            <a:off x="-171444" y="6841537"/>
            <a:ext cx="8187070" cy="3325962"/>
            <a:chOff x="445919" y="4873488"/>
            <a:chExt cx="6899972" cy="4938727"/>
          </a:xfrm>
        </p:grpSpPr>
        <p:sp>
          <p:nvSpPr>
            <p:cNvPr id="35" name="正方形/長方形 34"/>
            <p:cNvSpPr/>
            <p:nvPr/>
          </p:nvSpPr>
          <p:spPr>
            <a:xfrm>
              <a:off x="445919" y="4873488"/>
              <a:ext cx="6899972" cy="4938727"/>
            </a:xfrm>
            <a:prstGeom prst="rect">
              <a:avLst/>
            </a:prstGeom>
            <a:solidFill>
              <a:schemeClr val="accent4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レーム 35"/>
            <p:cNvSpPr/>
            <p:nvPr/>
          </p:nvSpPr>
          <p:spPr>
            <a:xfrm>
              <a:off x="488451" y="4926653"/>
              <a:ext cx="6805495" cy="4844670"/>
            </a:xfrm>
            <a:prstGeom prst="frame">
              <a:avLst>
                <a:gd name="adj1" fmla="val 902"/>
              </a:avLst>
            </a:prstGeom>
            <a:solidFill>
              <a:srgbClr val="6E5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0" y="2238831"/>
            <a:ext cx="7775575" cy="929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506845" y="112580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362914"/>
                </a:solidFill>
                <a:latin typeface="MS PMincho" charset="-128"/>
                <a:ea typeface="MS PMincho" charset="-128"/>
                <a:cs typeface="MS PMincho" charset="-128"/>
              </a:rPr>
              <a:t>居酒屋</a:t>
            </a:r>
            <a:endParaRPr kumimoji="1" lang="ja-JP" altLang="en-US" b="1" dirty="0">
              <a:solidFill>
                <a:srgbClr val="362914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026430" y="758174"/>
            <a:ext cx="32512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b="1" dirty="0">
                <a:solidFill>
                  <a:srgbClr val="362914"/>
                </a:solidFill>
                <a:latin typeface="MS PMincho" charset="-128"/>
                <a:ea typeface="MS PMincho" charset="-128"/>
                <a:cs typeface="MS PMincho" charset="-128"/>
              </a:rPr>
              <a:t>あすくる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66773" y="5808374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MS PMincho" charset="-128"/>
                <a:ea typeface="MS PMincho" charset="-128"/>
                <a:cs typeface="MS PMincho" charset="-128"/>
              </a:rPr>
              <a:t>お造り盛り合わせ</a:t>
            </a:r>
            <a:endParaRPr kumimoji="1" lang="ja-JP" altLang="en-US" sz="1600" b="1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6301" y="6071054"/>
            <a:ext cx="1653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/>
              <a:t>旬の魚介がてんこ盛り！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6301" y="6229110"/>
            <a:ext cx="756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¥1,480</a:t>
            </a:r>
            <a:endParaRPr kumimoji="1" lang="ja-JP" altLang="en-US" sz="16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816176" y="5808374"/>
            <a:ext cx="1608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MS PMincho" charset="-128"/>
                <a:ea typeface="MS PMincho" charset="-128"/>
                <a:cs typeface="MS PMincho" charset="-128"/>
              </a:rPr>
              <a:t>若鶏の南蛮揚げ</a:t>
            </a:r>
            <a:endParaRPr kumimoji="1" lang="ja-JP" altLang="en-US" sz="1600" b="1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815704" y="6071054"/>
            <a:ext cx="19928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/>
              <a:t>プリップリの鳥をカラッとあげて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815704" y="622911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¥680</a:t>
            </a:r>
            <a:endParaRPr kumimoji="1"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146055" y="5808374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MS PMincho" charset="-128"/>
                <a:ea typeface="MS PMincho" charset="-128"/>
                <a:cs typeface="MS PMincho" charset="-128"/>
              </a:rPr>
              <a:t>焼きとおもろこし</a:t>
            </a:r>
            <a:endParaRPr kumimoji="1" lang="ja-JP" altLang="en-US" sz="1600" b="1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45583" y="6071054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/>
              <a:t>女性に大人気！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145583" y="622911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¥</a:t>
            </a:r>
            <a:r>
              <a:rPr lang="en-US" altLang="ja-JP" sz="1600" dirty="0"/>
              <a:t>780</a:t>
            </a:r>
            <a:endParaRPr kumimoji="1" lang="ja-JP" altLang="en-US" sz="16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072466" y="7141346"/>
            <a:ext cx="345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み</a:t>
            </a:r>
            <a:r>
              <a:rPr kumimoji="1" lang="ja-JP" altLang="en-US" sz="2800" dirty="0"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放題メニュー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992191" y="7558536"/>
            <a:ext cx="2480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お一人様　</a:t>
            </a:r>
            <a:r>
              <a:rPr kumimoji="1" lang="en-US" altLang="ja-JP" sz="1400" dirty="0"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¥1,200</a:t>
            </a:r>
            <a:endParaRPr kumimoji="1" lang="ja-JP" altLang="en-US" sz="1400" dirty="0">
              <a:effectLst>
                <a:glow rad="50800">
                  <a:schemeClr val="bg1">
                    <a:alpha val="7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479431" y="7033829"/>
            <a:ext cx="770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rgbClr val="C00000"/>
                </a:solidFill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飲</a:t>
            </a:r>
          </a:p>
        </p:txBody>
      </p:sp>
      <p:cxnSp>
        <p:nvCxnSpPr>
          <p:cNvPr id="59" name="直線コネクタ 58"/>
          <p:cNvCxnSpPr/>
          <p:nvPr/>
        </p:nvCxnSpPr>
        <p:spPr>
          <a:xfrm flipH="1">
            <a:off x="2758611" y="5851921"/>
            <a:ext cx="10859" cy="644230"/>
          </a:xfrm>
          <a:prstGeom prst="line">
            <a:avLst/>
          </a:prstGeom>
          <a:ln w="12700">
            <a:solidFill>
              <a:srgbClr val="9D7B4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>
            <a:off x="5113648" y="5851921"/>
            <a:ext cx="10859" cy="644230"/>
          </a:xfrm>
          <a:prstGeom prst="line">
            <a:avLst/>
          </a:prstGeom>
          <a:ln w="12700">
            <a:solidFill>
              <a:srgbClr val="9D7B4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ホームベース 60"/>
          <p:cNvSpPr/>
          <p:nvPr/>
        </p:nvSpPr>
        <p:spPr>
          <a:xfrm>
            <a:off x="512492" y="2604776"/>
            <a:ext cx="1373111" cy="225630"/>
          </a:xfrm>
          <a:prstGeom prst="homePlate">
            <a:avLst/>
          </a:prstGeom>
          <a:solidFill>
            <a:srgbClr val="997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0507" y="2579924"/>
            <a:ext cx="14320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ご予約はこちら</a:t>
            </a:r>
            <a:r>
              <a:rPr lang="ja-JP" altLang="en-US" sz="105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から</a:t>
            </a:r>
            <a:endParaRPr kumimoji="1" lang="ja-JP" altLang="en-US" sz="105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030467" y="2280883"/>
            <a:ext cx="5913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>
                <a:solidFill>
                  <a:srgbClr val="997336"/>
                </a:solidFill>
                <a:latin typeface="Arial Black" charset="0"/>
                <a:ea typeface="Arial Black" charset="0"/>
                <a:cs typeface="Arial Black" charset="0"/>
              </a:rPr>
              <a:t>☎</a:t>
            </a:r>
            <a:r>
              <a:rPr kumimoji="1" lang="en-US" altLang="ja-JP" sz="4800" b="1" dirty="0">
                <a:solidFill>
                  <a:srgbClr val="997336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en-US" altLang="ja-JP" sz="4800" b="1" dirty="0">
                <a:solidFill>
                  <a:srgbClr val="997336"/>
                </a:solidFill>
                <a:latin typeface="Arial Black" charset="0"/>
                <a:ea typeface="Arial Black" charset="0"/>
                <a:cs typeface="Arial Black" charset="0"/>
              </a:rPr>
              <a:t>03-1234-1111</a:t>
            </a:r>
            <a:endParaRPr kumimoji="1" lang="ja-JP" altLang="en-US" sz="4800" b="1" dirty="0">
              <a:solidFill>
                <a:srgbClr val="997336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65400" y="7982494"/>
            <a:ext cx="1980029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生ビール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角ハイボール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レモンチューハイ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グレープフルーツハイ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ももチューハイ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703191" y="7982494"/>
            <a:ext cx="1441420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緑茶ハイ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ウーロンハイ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ジャスミンハイ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マテ茶ハイ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梅酒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129622" y="7973138"/>
            <a:ext cx="1441420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カシスオレンジ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カシスウーロン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黒霧島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二階堂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日本酒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557187" y="7973138"/>
            <a:ext cx="1620957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ウーロン茶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ジャスミン茶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マテ茶</a:t>
            </a:r>
            <a:endParaRPr lang="en-US" altLang="ja-JP" sz="1400" dirty="0">
              <a:effectLst>
                <a:glow rad="63500">
                  <a:schemeClr val="bg1">
                    <a:alpha val="41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緑茶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63500">
                    <a:schemeClr val="bg1">
                      <a:alpha val="4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オレンジジュース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63500">
                  <a:schemeClr val="bg1">
                    <a:alpha val="41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313028" y="3351537"/>
            <a:ext cx="2210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板</a:t>
            </a:r>
            <a:r>
              <a:rPr kumimoji="1" lang="ja-JP" altLang="en-US" sz="2400" dirty="0"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メニュー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33470" y="3262681"/>
            <a:ext cx="7705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rgbClr val="C00000"/>
                </a:solidFill>
                <a:effectLst>
                  <a:glow rad="50800">
                    <a:schemeClr val="bg1">
                      <a:alpha val="7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看</a:t>
            </a:r>
            <a:endParaRPr kumimoji="1" lang="ja-JP" altLang="en-US" sz="4400" dirty="0">
              <a:solidFill>
                <a:srgbClr val="C00000"/>
              </a:solidFill>
              <a:effectLst>
                <a:glow rad="50800">
                  <a:schemeClr val="bg1">
                    <a:alpha val="7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175732" y="3703096"/>
            <a:ext cx="6109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日本全国の新鮮な</a:t>
            </a:r>
            <a:r>
              <a:rPr kumimoji="1" lang="ja-JP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食材が揃っています。お好みのお酒と一緒にどうぞ。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88278" y="4079787"/>
            <a:ext cx="2210049" cy="1707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画像をいれてください。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2768171" y="4079787"/>
            <a:ext cx="2210049" cy="1707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画像をいれてください。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348064" y="4079787"/>
            <a:ext cx="2210049" cy="1707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画像をいれてください。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HGSMinchoE</vt:lpstr>
      <vt:lpstr>HG丸ｺﾞｼｯｸM-PRO</vt:lpstr>
      <vt:lpstr>ＭＳ Ｐゴシック</vt:lpstr>
      <vt:lpstr>MS PMincho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2018-01-31T10:44:10Z</dcterms:created>
  <dcterms:modified xsi:type="dcterms:W3CDTF">2018-01-31T10:44:15Z</dcterms:modified>
</cp:coreProperties>
</file>