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2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6346"/>
    <a:srgbClr val="383526"/>
    <a:srgbClr val="DAD08A"/>
    <a:srgbClr val="7D6F40"/>
    <a:srgbClr val="6E5328"/>
    <a:srgbClr val="39482A"/>
    <a:srgbClr val="9D7B4C"/>
    <a:srgbClr val="29401F"/>
    <a:srgbClr val="997336"/>
    <a:srgbClr val="E40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48" autoAdjust="0"/>
    <p:restoredTop sz="86374"/>
  </p:normalViewPr>
  <p:slideViewPr>
    <p:cSldViewPr snapToGrid="0">
      <p:cViewPr>
        <p:scale>
          <a:sx n="40" d="100"/>
          <a:sy n="40" d="100"/>
        </p:scale>
        <p:origin x="2864" y="1296"/>
      </p:cViewPr>
      <p:guideLst>
        <p:guide orient="horz" pos="3435"/>
        <p:guide pos="2449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 userDrawn="1"/>
        </p:nvSpPr>
        <p:spPr>
          <a:xfrm>
            <a:off x="6835140" y="2651760"/>
            <a:ext cx="184731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8B26CA6-18C9-FD40-9D01-47086432C9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  <a14:imgEffect>
                      <a14:brightnessContrast bright="-15000" contrast="-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310"/>
          <a:stretch/>
        </p:blipFill>
        <p:spPr>
          <a:xfrm rot="5400000">
            <a:off x="-1566068" y="1566068"/>
            <a:ext cx="10907713" cy="777557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388432F6-366A-EE4E-A39F-F09DCF72890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53228"/>
          <a:stretch/>
        </p:blipFill>
        <p:spPr>
          <a:xfrm>
            <a:off x="0" y="0"/>
            <a:ext cx="7775575" cy="2424545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83000"/>
              </a:srgbClr>
            </a:outerShdw>
          </a:effectLst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C546901-0459-5343-A8ED-87FCAE45365D}"/>
              </a:ext>
            </a:extLst>
          </p:cNvPr>
          <p:cNvSpPr/>
          <p:nvPr/>
        </p:nvSpPr>
        <p:spPr>
          <a:xfrm>
            <a:off x="-4" y="10363200"/>
            <a:ext cx="7775578" cy="544513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660365D-BACE-2946-8B32-E1D83982DE38}"/>
              </a:ext>
            </a:extLst>
          </p:cNvPr>
          <p:cNvSpPr/>
          <p:nvPr/>
        </p:nvSpPr>
        <p:spPr>
          <a:xfrm rot="21240000">
            <a:off x="4104546" y="3183701"/>
            <a:ext cx="3178800" cy="2091599"/>
          </a:xfrm>
          <a:prstGeom prst="rect">
            <a:avLst/>
          </a:prstGeom>
          <a:solidFill>
            <a:srgbClr val="3835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/>
              <a:t>画像を入れてください。</a:t>
            </a:r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E13B284-5558-5D48-BA34-915FC9A23E2B}"/>
              </a:ext>
            </a:extLst>
          </p:cNvPr>
          <p:cNvSpPr txBox="1"/>
          <p:nvPr/>
        </p:nvSpPr>
        <p:spPr>
          <a:xfrm>
            <a:off x="2122810" y="489017"/>
            <a:ext cx="1757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chemeClr val="bg1"/>
                </a:solidFill>
                <a:effectLst>
                  <a:glow rad="50800">
                    <a:schemeClr val="tx1">
                      <a:alpha val="19000"/>
                    </a:schemeClr>
                  </a:glow>
                </a:effectLst>
                <a:latin typeface="+mj-ea"/>
                <a:ea typeface="+mj-ea"/>
              </a:rPr>
              <a:t>BISTRO</a:t>
            </a:r>
            <a:endParaRPr kumimoji="1" lang="ja-JP" altLang="en-US" sz="3600" b="1" dirty="0">
              <a:solidFill>
                <a:schemeClr val="bg1"/>
              </a:solidFill>
              <a:effectLst>
                <a:glow rad="50800">
                  <a:schemeClr val="tx1">
                    <a:alpha val="19000"/>
                  </a:schemeClr>
                </a:glow>
              </a:effectLst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8967A74-8EA9-314C-B8BC-30386A02DFFF}"/>
              </a:ext>
            </a:extLst>
          </p:cNvPr>
          <p:cNvSpPr txBox="1"/>
          <p:nvPr/>
        </p:nvSpPr>
        <p:spPr>
          <a:xfrm>
            <a:off x="1816914" y="811094"/>
            <a:ext cx="450956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800" b="1" dirty="0">
                <a:solidFill>
                  <a:schemeClr val="bg1"/>
                </a:solidFill>
                <a:effectLst>
                  <a:glow rad="50800">
                    <a:schemeClr val="tx1">
                      <a:alpha val="19000"/>
                    </a:scheme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ASKUL</a:t>
            </a:r>
            <a:endParaRPr kumimoji="1" lang="ja-JP" altLang="en-US" sz="8800" b="1" dirty="0">
              <a:solidFill>
                <a:schemeClr val="bg1"/>
              </a:solidFill>
              <a:effectLst>
                <a:glow rad="50800">
                  <a:schemeClr val="tx1">
                    <a:alpha val="19000"/>
                  </a:scheme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0911059-6792-DB4C-BC7D-1E2BC691457B}"/>
              </a:ext>
            </a:extLst>
          </p:cNvPr>
          <p:cNvSpPr txBox="1"/>
          <p:nvPr/>
        </p:nvSpPr>
        <p:spPr>
          <a:xfrm>
            <a:off x="484329" y="3685310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686346"/>
                </a:solidFill>
                <a:latin typeface="+mj-ea"/>
                <a:ea typeface="+mj-ea"/>
              </a:rPr>
              <a:t>Tapas</a:t>
            </a:r>
            <a:endParaRPr kumimoji="1" lang="ja-JP" altLang="en-US" sz="1800" b="1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1EFCB6A-16ED-5B4B-A1DC-8EC6C0CC78CF}"/>
              </a:ext>
            </a:extLst>
          </p:cNvPr>
          <p:cNvSpPr txBox="1"/>
          <p:nvPr/>
        </p:nvSpPr>
        <p:spPr>
          <a:xfrm>
            <a:off x="1661254" y="3762254"/>
            <a:ext cx="5437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>
                <a:solidFill>
                  <a:srgbClr val="686346"/>
                </a:solidFill>
              </a:rPr>
              <a:t>タパス</a:t>
            </a:r>
            <a:endParaRPr kumimoji="1" lang="ja-JP" altLang="en-US" sz="800" dirty="0">
              <a:solidFill>
                <a:srgbClr val="686346"/>
              </a:solidFill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15AEDC2-EE43-2743-A770-553A600610B7}"/>
              </a:ext>
            </a:extLst>
          </p:cNvPr>
          <p:cNvCxnSpPr/>
          <p:nvPr/>
        </p:nvCxnSpPr>
        <p:spPr>
          <a:xfrm>
            <a:off x="374073" y="3996154"/>
            <a:ext cx="3228109" cy="0"/>
          </a:xfrm>
          <a:prstGeom prst="line">
            <a:avLst/>
          </a:prstGeom>
          <a:ln w="25400">
            <a:solidFill>
              <a:srgbClr val="68634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091600E-5D50-CA41-A486-F2FEECB8CA25}"/>
              </a:ext>
            </a:extLst>
          </p:cNvPr>
          <p:cNvSpPr txBox="1"/>
          <p:nvPr/>
        </p:nvSpPr>
        <p:spPr>
          <a:xfrm>
            <a:off x="3061089" y="3657600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686346"/>
                </a:solidFill>
                <a:latin typeface="+mn-ea"/>
              </a:rPr>
              <a:t>300</a:t>
            </a:r>
            <a:endParaRPr kumimoji="1" lang="ja-JP" altLang="en-US" sz="1600" dirty="0">
              <a:solidFill>
                <a:srgbClr val="686346"/>
              </a:solidFill>
              <a:latin typeface="+mn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07C97DE-60A1-DC47-92CB-67A377B8DA4C}"/>
              </a:ext>
            </a:extLst>
          </p:cNvPr>
          <p:cNvSpPr txBox="1"/>
          <p:nvPr/>
        </p:nvSpPr>
        <p:spPr>
          <a:xfrm>
            <a:off x="484329" y="4113369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686346"/>
                </a:solidFill>
                <a:latin typeface="+mj-ea"/>
              </a:rPr>
              <a:t>Tapas</a:t>
            </a:r>
            <a:endParaRPr kumimoji="1" lang="ja-JP" altLang="en-US" sz="1600" b="1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AD34636-3CD3-2541-91D7-DCA584FB32C6}"/>
              </a:ext>
            </a:extLst>
          </p:cNvPr>
          <p:cNvSpPr txBox="1"/>
          <p:nvPr/>
        </p:nvSpPr>
        <p:spPr>
          <a:xfrm>
            <a:off x="1661254" y="4190313"/>
            <a:ext cx="5437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>
                <a:solidFill>
                  <a:srgbClr val="686346"/>
                </a:solidFill>
              </a:rPr>
              <a:t>タパス</a:t>
            </a:r>
            <a:endParaRPr lang="en-US" altLang="ja-JP" sz="1050" dirty="0">
              <a:solidFill>
                <a:srgbClr val="686346"/>
              </a:solidFill>
            </a:endParaRP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4F86F828-3F7B-CB46-8C3A-52B7F490F828}"/>
              </a:ext>
            </a:extLst>
          </p:cNvPr>
          <p:cNvCxnSpPr/>
          <p:nvPr/>
        </p:nvCxnSpPr>
        <p:spPr>
          <a:xfrm>
            <a:off x="374073" y="4451923"/>
            <a:ext cx="3228109" cy="0"/>
          </a:xfrm>
          <a:prstGeom prst="line">
            <a:avLst/>
          </a:prstGeom>
          <a:ln w="25400">
            <a:solidFill>
              <a:srgbClr val="68634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FF3C50A-83EA-F443-9290-AA8340E20F95}"/>
              </a:ext>
            </a:extLst>
          </p:cNvPr>
          <p:cNvSpPr txBox="1"/>
          <p:nvPr/>
        </p:nvSpPr>
        <p:spPr>
          <a:xfrm>
            <a:off x="3065898" y="4113369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686346"/>
                </a:solidFill>
                <a:latin typeface="+mn-ea"/>
              </a:rPr>
              <a:t>400</a:t>
            </a:r>
            <a:endParaRPr kumimoji="1" lang="ja-JP" altLang="en-US" sz="1800" dirty="0">
              <a:solidFill>
                <a:srgbClr val="686346"/>
              </a:solidFill>
              <a:latin typeface="+mn-ea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8AA2571-C746-5E46-BC65-D0E9834CF484}"/>
              </a:ext>
            </a:extLst>
          </p:cNvPr>
          <p:cNvSpPr txBox="1"/>
          <p:nvPr/>
        </p:nvSpPr>
        <p:spPr>
          <a:xfrm>
            <a:off x="484329" y="4571145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686346"/>
                </a:solidFill>
                <a:latin typeface="+mj-ea"/>
              </a:rPr>
              <a:t>Tapas</a:t>
            </a:r>
            <a:endParaRPr kumimoji="1" lang="ja-JP" altLang="en-US" sz="1600" b="1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16772AE-86B7-2B48-941D-366CAFAA46EB}"/>
              </a:ext>
            </a:extLst>
          </p:cNvPr>
          <p:cNvSpPr txBox="1"/>
          <p:nvPr/>
        </p:nvSpPr>
        <p:spPr>
          <a:xfrm>
            <a:off x="1661254" y="4648089"/>
            <a:ext cx="5437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>
                <a:solidFill>
                  <a:srgbClr val="686346"/>
                </a:solidFill>
              </a:rPr>
              <a:t>タパス</a:t>
            </a:r>
            <a:endParaRPr kumimoji="1" lang="ja-JP" altLang="en-US" sz="1050" dirty="0">
              <a:solidFill>
                <a:srgbClr val="686346"/>
              </a:solidFill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777BF91-104D-E948-898E-06819244C59A}"/>
              </a:ext>
            </a:extLst>
          </p:cNvPr>
          <p:cNvCxnSpPr/>
          <p:nvPr/>
        </p:nvCxnSpPr>
        <p:spPr>
          <a:xfrm>
            <a:off x="374073" y="4909699"/>
            <a:ext cx="3228109" cy="0"/>
          </a:xfrm>
          <a:prstGeom prst="line">
            <a:avLst/>
          </a:prstGeom>
          <a:ln w="25400">
            <a:solidFill>
              <a:srgbClr val="68634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59AD896-FDF8-3846-A6D8-DB5169E6B834}"/>
              </a:ext>
            </a:extLst>
          </p:cNvPr>
          <p:cNvSpPr txBox="1"/>
          <p:nvPr/>
        </p:nvSpPr>
        <p:spPr>
          <a:xfrm>
            <a:off x="3065898" y="4571145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686346"/>
                </a:solidFill>
                <a:latin typeface="+mn-ea"/>
              </a:rPr>
              <a:t>600</a:t>
            </a:r>
            <a:endParaRPr kumimoji="1" lang="ja-JP" altLang="en-US" sz="1800" dirty="0">
              <a:solidFill>
                <a:srgbClr val="686346"/>
              </a:solidFill>
              <a:latin typeface="+mn-ea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1305708-CD37-9646-9342-30DCAD3B2A57}"/>
              </a:ext>
            </a:extLst>
          </p:cNvPr>
          <p:cNvSpPr txBox="1"/>
          <p:nvPr/>
        </p:nvSpPr>
        <p:spPr>
          <a:xfrm>
            <a:off x="524595" y="10441588"/>
            <a:ext cx="2040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>
                <a:solidFill>
                  <a:schemeClr val="bg1"/>
                </a:solidFill>
              </a:rPr>
              <a:t>東京都江東区豊洲３－２－３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FF5A014-9D34-D249-A2B8-C3DA68A36AFD}"/>
              </a:ext>
            </a:extLst>
          </p:cNvPr>
          <p:cNvSpPr txBox="1"/>
          <p:nvPr/>
        </p:nvSpPr>
        <p:spPr>
          <a:xfrm>
            <a:off x="2594433" y="1040573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  <a:latin typeface="+mj-ea"/>
                <a:ea typeface="+mj-ea"/>
              </a:rPr>
              <a:t>03-1234-5678</a:t>
            </a:r>
            <a:endParaRPr kumimoji="1" lang="ja-JP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B1F1A63-A068-B349-A695-3A13B2C41540}"/>
              </a:ext>
            </a:extLst>
          </p:cNvPr>
          <p:cNvSpPr txBox="1"/>
          <p:nvPr/>
        </p:nvSpPr>
        <p:spPr>
          <a:xfrm>
            <a:off x="3843376" y="10405730"/>
            <a:ext cx="34579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+mj-ea"/>
                <a:ea typeface="+mj-ea"/>
              </a:rPr>
              <a:t>LUNCH 11:30〜14:00</a:t>
            </a:r>
            <a:r>
              <a:rPr kumimoji="1" lang="en-US" altLang="ja-JP" sz="1400" dirty="0">
                <a:solidFill>
                  <a:schemeClr val="bg1"/>
                </a:solidFill>
                <a:latin typeface="+mj-ea"/>
                <a:ea typeface="+mj-ea"/>
              </a:rPr>
              <a:t> DINNER 17:00</a:t>
            </a:r>
            <a:r>
              <a:rPr lang="en-US" altLang="ja-JP" sz="1400" dirty="0">
                <a:solidFill>
                  <a:schemeClr val="bg1"/>
                </a:solidFill>
                <a:latin typeface="+mj-ea"/>
                <a:ea typeface="+mj-ea"/>
              </a:rPr>
              <a:t>〜22:00</a:t>
            </a:r>
            <a:endParaRPr kumimoji="1" lang="ja-JP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A4D7BA4-D8B1-D347-9837-0ABAF46406CC}"/>
              </a:ext>
            </a:extLst>
          </p:cNvPr>
          <p:cNvSpPr txBox="1"/>
          <p:nvPr/>
        </p:nvSpPr>
        <p:spPr>
          <a:xfrm>
            <a:off x="484329" y="6114871"/>
            <a:ext cx="6495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686346"/>
                </a:solidFill>
                <a:latin typeface="+mj-ea"/>
                <a:ea typeface="+mj-ea"/>
              </a:rPr>
              <a:t>Salad</a:t>
            </a:r>
            <a:endParaRPr kumimoji="1" lang="ja-JP" altLang="en-US" sz="1600" b="1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CD91391-7FBE-1241-BDBE-80B670571AA4}"/>
              </a:ext>
            </a:extLst>
          </p:cNvPr>
          <p:cNvSpPr txBox="1"/>
          <p:nvPr/>
        </p:nvSpPr>
        <p:spPr>
          <a:xfrm>
            <a:off x="1661254" y="6191815"/>
            <a:ext cx="10775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>
                <a:solidFill>
                  <a:srgbClr val="686346"/>
                </a:solidFill>
              </a:rPr>
              <a:t>アスクルサラダ</a:t>
            </a:r>
            <a:endParaRPr kumimoji="1" lang="ja-JP" altLang="en-US" sz="1050" dirty="0">
              <a:solidFill>
                <a:srgbClr val="686346"/>
              </a:solidFill>
            </a:endParaRP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E8639DAF-AE90-C140-BB4B-8D9E977FAC8B}"/>
              </a:ext>
            </a:extLst>
          </p:cNvPr>
          <p:cNvCxnSpPr/>
          <p:nvPr/>
        </p:nvCxnSpPr>
        <p:spPr>
          <a:xfrm>
            <a:off x="374073" y="6453425"/>
            <a:ext cx="3228109" cy="0"/>
          </a:xfrm>
          <a:prstGeom prst="line">
            <a:avLst/>
          </a:prstGeom>
          <a:ln w="25400">
            <a:solidFill>
              <a:srgbClr val="68634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D615FB1-5862-FA41-B760-9DB8D51C0D00}"/>
              </a:ext>
            </a:extLst>
          </p:cNvPr>
          <p:cNvSpPr txBox="1"/>
          <p:nvPr/>
        </p:nvSpPr>
        <p:spPr>
          <a:xfrm>
            <a:off x="3065898" y="6114871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600" dirty="0">
                <a:solidFill>
                  <a:srgbClr val="686346"/>
                </a:solidFill>
                <a:latin typeface="+mn-ea"/>
              </a:rPr>
              <a:t>700</a:t>
            </a:r>
            <a:endParaRPr kumimoji="1" lang="ja-JP" altLang="en-US" sz="1800" dirty="0">
              <a:solidFill>
                <a:srgbClr val="686346"/>
              </a:solidFill>
              <a:latin typeface="+mn-ea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A58E033-7404-FB48-9F31-00BCFDA322EA}"/>
              </a:ext>
            </a:extLst>
          </p:cNvPr>
          <p:cNvSpPr txBox="1"/>
          <p:nvPr/>
        </p:nvSpPr>
        <p:spPr>
          <a:xfrm>
            <a:off x="484329" y="6570640"/>
            <a:ext cx="6495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686346"/>
                </a:solidFill>
                <a:latin typeface="+mj-ea"/>
                <a:ea typeface="+mj-ea"/>
              </a:rPr>
              <a:t>Salad</a:t>
            </a:r>
            <a:endParaRPr kumimoji="1" lang="ja-JP" altLang="en-US" sz="1600" b="1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3D73A74-6DAB-014E-AD95-7D43ED20CBD0}"/>
              </a:ext>
            </a:extLst>
          </p:cNvPr>
          <p:cNvSpPr txBox="1"/>
          <p:nvPr/>
        </p:nvSpPr>
        <p:spPr>
          <a:xfrm>
            <a:off x="1661254" y="6647584"/>
            <a:ext cx="10374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>
                <a:solidFill>
                  <a:srgbClr val="686346"/>
                </a:solidFill>
              </a:rPr>
              <a:t>アスクルサラダ</a:t>
            </a:r>
            <a:endParaRPr kumimoji="1" lang="ja-JP" altLang="en-US" sz="1050" dirty="0">
              <a:solidFill>
                <a:srgbClr val="686346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3F591C06-EA70-6C4B-A439-2E2A84ED3FA2}"/>
              </a:ext>
            </a:extLst>
          </p:cNvPr>
          <p:cNvCxnSpPr/>
          <p:nvPr/>
        </p:nvCxnSpPr>
        <p:spPr>
          <a:xfrm>
            <a:off x="374073" y="6909194"/>
            <a:ext cx="3228109" cy="0"/>
          </a:xfrm>
          <a:prstGeom prst="line">
            <a:avLst/>
          </a:prstGeom>
          <a:ln w="25400">
            <a:solidFill>
              <a:srgbClr val="68634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FB22804-DFAD-3C42-A62A-303F12BE3556}"/>
              </a:ext>
            </a:extLst>
          </p:cNvPr>
          <p:cNvSpPr txBox="1"/>
          <p:nvPr/>
        </p:nvSpPr>
        <p:spPr>
          <a:xfrm>
            <a:off x="3061089" y="6570640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686346"/>
                </a:solidFill>
                <a:latin typeface="+mn-ea"/>
              </a:rPr>
              <a:t>800</a:t>
            </a:r>
            <a:endParaRPr kumimoji="1" lang="ja-JP" altLang="en-US" sz="1800" dirty="0">
              <a:solidFill>
                <a:srgbClr val="686346"/>
              </a:solidFill>
              <a:latin typeface="+mn-ea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848EC79-F2E8-2B45-ACB2-E47968CDD9A6}"/>
              </a:ext>
            </a:extLst>
          </p:cNvPr>
          <p:cNvSpPr txBox="1"/>
          <p:nvPr/>
        </p:nvSpPr>
        <p:spPr>
          <a:xfrm>
            <a:off x="484329" y="7028416"/>
            <a:ext cx="6495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686346"/>
                </a:solidFill>
                <a:latin typeface="+mj-ea"/>
                <a:ea typeface="+mj-ea"/>
              </a:rPr>
              <a:t>Salad</a:t>
            </a:r>
            <a:endParaRPr kumimoji="1" lang="ja-JP" altLang="en-US" sz="1600" b="1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3E91B7E-7342-AA43-9CB1-B69A2DDC7581}"/>
              </a:ext>
            </a:extLst>
          </p:cNvPr>
          <p:cNvSpPr txBox="1"/>
          <p:nvPr/>
        </p:nvSpPr>
        <p:spPr>
          <a:xfrm>
            <a:off x="1661254" y="7105360"/>
            <a:ext cx="10374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>
                <a:solidFill>
                  <a:srgbClr val="686346"/>
                </a:solidFill>
              </a:rPr>
              <a:t>アスクルサラダ</a:t>
            </a:r>
            <a:endParaRPr kumimoji="1" lang="ja-JP" altLang="en-US" sz="1050" dirty="0">
              <a:solidFill>
                <a:srgbClr val="686346"/>
              </a:solidFill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B038F190-C846-2C43-A36D-D73A8A01713E}"/>
              </a:ext>
            </a:extLst>
          </p:cNvPr>
          <p:cNvCxnSpPr/>
          <p:nvPr/>
        </p:nvCxnSpPr>
        <p:spPr>
          <a:xfrm>
            <a:off x="374073" y="7366970"/>
            <a:ext cx="3228109" cy="0"/>
          </a:xfrm>
          <a:prstGeom prst="line">
            <a:avLst/>
          </a:prstGeom>
          <a:ln w="25400">
            <a:solidFill>
              <a:srgbClr val="68634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395555A8-90FB-C745-B795-975DCFA93766}"/>
              </a:ext>
            </a:extLst>
          </p:cNvPr>
          <p:cNvSpPr txBox="1"/>
          <p:nvPr/>
        </p:nvSpPr>
        <p:spPr>
          <a:xfrm>
            <a:off x="3061089" y="7028416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686346"/>
                </a:solidFill>
                <a:latin typeface="+mn-ea"/>
              </a:rPr>
              <a:t>900</a:t>
            </a:r>
            <a:endParaRPr kumimoji="1" lang="ja-JP" altLang="en-US" sz="1800" dirty="0">
              <a:solidFill>
                <a:srgbClr val="686346"/>
              </a:solidFill>
              <a:latin typeface="+mn-ea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4ED31C6-0CC2-6243-B335-0A2B8C014E2E}"/>
              </a:ext>
            </a:extLst>
          </p:cNvPr>
          <p:cNvSpPr txBox="1"/>
          <p:nvPr/>
        </p:nvSpPr>
        <p:spPr>
          <a:xfrm>
            <a:off x="484329" y="8559918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686346"/>
                </a:solidFill>
                <a:latin typeface="+mj-ea"/>
                <a:ea typeface="+mj-ea"/>
              </a:rPr>
              <a:t>Pizza</a:t>
            </a:r>
            <a:endParaRPr kumimoji="1" lang="ja-JP" altLang="en-US" sz="1600" b="1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10A26DE-AD63-E644-8B12-DE9130AA0B0D}"/>
              </a:ext>
            </a:extLst>
          </p:cNvPr>
          <p:cNvSpPr txBox="1"/>
          <p:nvPr/>
        </p:nvSpPr>
        <p:spPr>
          <a:xfrm>
            <a:off x="1661254" y="8636862"/>
            <a:ext cx="4363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>
                <a:solidFill>
                  <a:srgbClr val="686346"/>
                </a:solidFill>
              </a:rPr>
              <a:t>ピザ</a:t>
            </a:r>
            <a:endParaRPr kumimoji="1" lang="ja-JP" altLang="en-US" sz="1050" dirty="0">
              <a:solidFill>
                <a:srgbClr val="686346"/>
              </a:solidFill>
            </a:endParaRPr>
          </a:p>
        </p:txBody>
      </p: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B225158D-560D-884A-A3DA-16233EED4331}"/>
              </a:ext>
            </a:extLst>
          </p:cNvPr>
          <p:cNvCxnSpPr/>
          <p:nvPr/>
        </p:nvCxnSpPr>
        <p:spPr>
          <a:xfrm>
            <a:off x="374073" y="8898472"/>
            <a:ext cx="3228109" cy="0"/>
          </a:xfrm>
          <a:prstGeom prst="line">
            <a:avLst/>
          </a:prstGeom>
          <a:ln w="25400">
            <a:solidFill>
              <a:srgbClr val="68634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4FA845C4-52F3-1C47-ABF9-43EAC2A87B4F}"/>
              </a:ext>
            </a:extLst>
          </p:cNvPr>
          <p:cNvSpPr txBox="1"/>
          <p:nvPr/>
        </p:nvSpPr>
        <p:spPr>
          <a:xfrm>
            <a:off x="3061089" y="8559918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686346"/>
                </a:solidFill>
                <a:latin typeface="+mn-ea"/>
              </a:rPr>
              <a:t>900</a:t>
            </a:r>
            <a:endParaRPr kumimoji="1" lang="ja-JP" altLang="en-US" sz="1800" dirty="0">
              <a:solidFill>
                <a:srgbClr val="686346"/>
              </a:solidFill>
              <a:latin typeface="+mn-ea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7DDA7970-4816-0249-B2A0-20CF24B868BA}"/>
              </a:ext>
            </a:extLst>
          </p:cNvPr>
          <p:cNvSpPr txBox="1"/>
          <p:nvPr/>
        </p:nvSpPr>
        <p:spPr>
          <a:xfrm>
            <a:off x="484329" y="9015687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686346"/>
                </a:solidFill>
                <a:latin typeface="+mj-ea"/>
              </a:rPr>
              <a:t>Pizza</a:t>
            </a:r>
            <a:endParaRPr lang="ja-JP" altLang="en-US" sz="1600" b="1" dirty="0">
              <a:solidFill>
                <a:srgbClr val="686346"/>
              </a:solidFill>
              <a:latin typeface="+mj-ea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59858A0B-A835-CB40-8C41-4BB9877C0B1C}"/>
              </a:ext>
            </a:extLst>
          </p:cNvPr>
          <p:cNvSpPr txBox="1"/>
          <p:nvPr/>
        </p:nvSpPr>
        <p:spPr>
          <a:xfrm>
            <a:off x="1661254" y="9092631"/>
            <a:ext cx="4331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>
                <a:solidFill>
                  <a:srgbClr val="686346"/>
                </a:solidFill>
              </a:rPr>
              <a:t>ピザ</a:t>
            </a:r>
            <a:endParaRPr kumimoji="1" lang="ja-JP" altLang="en-US" sz="1050" dirty="0">
              <a:solidFill>
                <a:srgbClr val="686346"/>
              </a:solidFill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ADB7F615-6819-CB44-8B7F-45583459E35A}"/>
              </a:ext>
            </a:extLst>
          </p:cNvPr>
          <p:cNvCxnSpPr/>
          <p:nvPr/>
        </p:nvCxnSpPr>
        <p:spPr>
          <a:xfrm>
            <a:off x="374073" y="9354241"/>
            <a:ext cx="3228109" cy="0"/>
          </a:xfrm>
          <a:prstGeom prst="line">
            <a:avLst/>
          </a:prstGeom>
          <a:ln w="25400">
            <a:solidFill>
              <a:srgbClr val="68634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91E8F64D-E007-9B49-9832-6BD6168EAC33}"/>
              </a:ext>
            </a:extLst>
          </p:cNvPr>
          <p:cNvSpPr txBox="1"/>
          <p:nvPr/>
        </p:nvSpPr>
        <p:spPr>
          <a:xfrm>
            <a:off x="2921629" y="9015687"/>
            <a:ext cx="636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600" dirty="0">
                <a:solidFill>
                  <a:srgbClr val="686346"/>
                </a:solidFill>
                <a:latin typeface="+mn-ea"/>
              </a:rPr>
              <a:t>1,</a:t>
            </a:r>
            <a:r>
              <a:rPr kumimoji="1" lang="en-US" altLang="ja-JP" sz="1600" dirty="0">
                <a:solidFill>
                  <a:srgbClr val="686346"/>
                </a:solidFill>
                <a:latin typeface="+mn-ea"/>
              </a:rPr>
              <a:t>000</a:t>
            </a:r>
            <a:endParaRPr kumimoji="1" lang="ja-JP" altLang="en-US" sz="1800" dirty="0">
              <a:solidFill>
                <a:srgbClr val="686346"/>
              </a:solidFill>
              <a:latin typeface="+mn-ea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2C9BE01F-A7D4-4C40-A2C7-08B4A9C60336}"/>
              </a:ext>
            </a:extLst>
          </p:cNvPr>
          <p:cNvSpPr txBox="1"/>
          <p:nvPr/>
        </p:nvSpPr>
        <p:spPr>
          <a:xfrm>
            <a:off x="484329" y="9473463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686346"/>
                </a:solidFill>
                <a:latin typeface="+mj-ea"/>
              </a:rPr>
              <a:t>Pizza</a:t>
            </a:r>
            <a:endParaRPr lang="ja-JP" altLang="en-US" sz="1600" b="1" dirty="0">
              <a:solidFill>
                <a:srgbClr val="686346"/>
              </a:solidFill>
              <a:latin typeface="+mj-ea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A7C17DAD-4B79-8C4F-9744-7FE2FE626CA5}"/>
              </a:ext>
            </a:extLst>
          </p:cNvPr>
          <p:cNvSpPr txBox="1"/>
          <p:nvPr/>
        </p:nvSpPr>
        <p:spPr>
          <a:xfrm>
            <a:off x="1661254" y="9550407"/>
            <a:ext cx="4331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>
                <a:solidFill>
                  <a:srgbClr val="686346"/>
                </a:solidFill>
              </a:rPr>
              <a:t>ピザ</a:t>
            </a:r>
            <a:endParaRPr kumimoji="1" lang="ja-JP" altLang="en-US" sz="1050" dirty="0">
              <a:solidFill>
                <a:srgbClr val="686346"/>
              </a:solidFill>
            </a:endParaRPr>
          </a:p>
        </p:txBody>
      </p: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205F8861-66DA-0749-8656-8273752EA24D}"/>
              </a:ext>
            </a:extLst>
          </p:cNvPr>
          <p:cNvCxnSpPr/>
          <p:nvPr/>
        </p:nvCxnSpPr>
        <p:spPr>
          <a:xfrm>
            <a:off x="374073" y="9812017"/>
            <a:ext cx="3228109" cy="0"/>
          </a:xfrm>
          <a:prstGeom prst="line">
            <a:avLst/>
          </a:prstGeom>
          <a:ln w="25400">
            <a:solidFill>
              <a:srgbClr val="68634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916762E8-AC93-0A43-A8F4-5D2AA1AACCCE}"/>
              </a:ext>
            </a:extLst>
          </p:cNvPr>
          <p:cNvSpPr txBox="1"/>
          <p:nvPr/>
        </p:nvSpPr>
        <p:spPr>
          <a:xfrm>
            <a:off x="2921627" y="9473463"/>
            <a:ext cx="636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686346"/>
                </a:solidFill>
                <a:latin typeface="+mn-ea"/>
              </a:rPr>
              <a:t>1,200</a:t>
            </a:r>
            <a:endParaRPr kumimoji="1" lang="ja-JP" altLang="en-US" sz="1800" dirty="0">
              <a:solidFill>
                <a:srgbClr val="686346"/>
              </a:solidFill>
              <a:latin typeface="+mn-ea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9A916016-2A5F-B84C-B1F9-5D1337CCBE46}"/>
              </a:ext>
            </a:extLst>
          </p:cNvPr>
          <p:cNvSpPr txBox="1"/>
          <p:nvPr/>
        </p:nvSpPr>
        <p:spPr>
          <a:xfrm>
            <a:off x="4183521" y="5760033"/>
            <a:ext cx="609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686346"/>
                </a:solidFill>
                <a:latin typeface="+mj-ea"/>
                <a:ea typeface="+mj-ea"/>
              </a:rPr>
              <a:t>Meat</a:t>
            </a:r>
            <a:endParaRPr kumimoji="1" lang="ja-JP" altLang="en-US" sz="1600" b="1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EE8C5984-13A8-2544-8552-75DC7B91EF14}"/>
              </a:ext>
            </a:extLst>
          </p:cNvPr>
          <p:cNvSpPr txBox="1"/>
          <p:nvPr/>
        </p:nvSpPr>
        <p:spPr>
          <a:xfrm>
            <a:off x="5360446" y="5836977"/>
            <a:ext cx="5886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>
                <a:solidFill>
                  <a:srgbClr val="686346"/>
                </a:solidFill>
              </a:rPr>
              <a:t>肉料理</a:t>
            </a:r>
          </a:p>
        </p:txBody>
      </p: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4817299B-739B-F54B-BB67-4D8294427314}"/>
              </a:ext>
            </a:extLst>
          </p:cNvPr>
          <p:cNvCxnSpPr/>
          <p:nvPr/>
        </p:nvCxnSpPr>
        <p:spPr>
          <a:xfrm>
            <a:off x="4073265" y="6098587"/>
            <a:ext cx="3228109" cy="0"/>
          </a:xfrm>
          <a:prstGeom prst="line">
            <a:avLst/>
          </a:prstGeom>
          <a:ln w="25400">
            <a:solidFill>
              <a:srgbClr val="68634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F50C9635-49BE-BE49-846F-982103CB06AE}"/>
              </a:ext>
            </a:extLst>
          </p:cNvPr>
          <p:cNvSpPr txBox="1"/>
          <p:nvPr/>
        </p:nvSpPr>
        <p:spPr>
          <a:xfrm>
            <a:off x="6620819" y="5760033"/>
            <a:ext cx="636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686346"/>
                </a:solidFill>
                <a:latin typeface="+mj-ea"/>
                <a:ea typeface="+mj-ea"/>
              </a:rPr>
              <a:t>1,400</a:t>
            </a:r>
            <a:endParaRPr kumimoji="1" lang="ja-JP" altLang="en-US" sz="1800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410A2F9-2C9A-154F-8E2F-9E9EEC51BFDA}"/>
              </a:ext>
            </a:extLst>
          </p:cNvPr>
          <p:cNvSpPr txBox="1"/>
          <p:nvPr/>
        </p:nvSpPr>
        <p:spPr>
          <a:xfrm>
            <a:off x="4183521" y="6215802"/>
            <a:ext cx="609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>
                <a:solidFill>
                  <a:srgbClr val="686346"/>
                </a:solidFill>
                <a:latin typeface="+mj-ea"/>
                <a:ea typeface="+mj-ea"/>
              </a:rPr>
              <a:t>Meat</a:t>
            </a:r>
            <a:endParaRPr kumimoji="1" lang="ja-JP" altLang="en-US" sz="1600" b="1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6821B71-1F75-5D4A-9E54-B18E514981AA}"/>
              </a:ext>
            </a:extLst>
          </p:cNvPr>
          <p:cNvSpPr txBox="1"/>
          <p:nvPr/>
        </p:nvSpPr>
        <p:spPr>
          <a:xfrm>
            <a:off x="5360446" y="6292746"/>
            <a:ext cx="58862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>
                <a:solidFill>
                  <a:srgbClr val="686346"/>
                </a:solidFill>
              </a:rPr>
              <a:t>肉料理</a:t>
            </a:r>
          </a:p>
          <a:p>
            <a:endParaRPr kumimoji="1" lang="ja-JP" altLang="en-US" sz="1050" dirty="0">
              <a:solidFill>
                <a:srgbClr val="686346"/>
              </a:solidFill>
            </a:endParaRPr>
          </a:p>
        </p:txBody>
      </p: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2EAD14A5-FA65-FB41-832E-B0BFCF4BD0DD}"/>
              </a:ext>
            </a:extLst>
          </p:cNvPr>
          <p:cNvCxnSpPr/>
          <p:nvPr/>
        </p:nvCxnSpPr>
        <p:spPr>
          <a:xfrm>
            <a:off x="4073265" y="6554356"/>
            <a:ext cx="3228109" cy="0"/>
          </a:xfrm>
          <a:prstGeom prst="line">
            <a:avLst/>
          </a:prstGeom>
          <a:ln w="25400">
            <a:solidFill>
              <a:srgbClr val="68634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7FBC91AB-82D7-1342-9572-AA5DE381D39A}"/>
              </a:ext>
            </a:extLst>
          </p:cNvPr>
          <p:cNvSpPr txBox="1"/>
          <p:nvPr/>
        </p:nvSpPr>
        <p:spPr>
          <a:xfrm>
            <a:off x="6620819" y="6215802"/>
            <a:ext cx="636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686346"/>
                </a:solidFill>
                <a:latin typeface="+mj-ea"/>
                <a:ea typeface="+mj-ea"/>
              </a:rPr>
              <a:t>2,000</a:t>
            </a:r>
            <a:endParaRPr kumimoji="1" lang="ja-JP" altLang="en-US" sz="1800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85C089F8-41CE-D24D-8FC7-CB0F0FFE9E52}"/>
              </a:ext>
            </a:extLst>
          </p:cNvPr>
          <p:cNvSpPr txBox="1"/>
          <p:nvPr/>
        </p:nvSpPr>
        <p:spPr>
          <a:xfrm>
            <a:off x="4183521" y="6673578"/>
            <a:ext cx="609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686346"/>
                </a:solidFill>
                <a:latin typeface="+mj-ea"/>
                <a:ea typeface="+mj-ea"/>
              </a:rPr>
              <a:t>Meat</a:t>
            </a:r>
            <a:endParaRPr kumimoji="1" lang="ja-JP" altLang="en-US" sz="1600" b="1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39511DCD-8258-2E40-A04E-738B71DBF192}"/>
              </a:ext>
            </a:extLst>
          </p:cNvPr>
          <p:cNvSpPr txBox="1"/>
          <p:nvPr/>
        </p:nvSpPr>
        <p:spPr>
          <a:xfrm>
            <a:off x="5360446" y="6750522"/>
            <a:ext cx="58862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>
                <a:solidFill>
                  <a:srgbClr val="686346"/>
                </a:solidFill>
              </a:rPr>
              <a:t>肉料理</a:t>
            </a:r>
          </a:p>
          <a:p>
            <a:endParaRPr kumimoji="1" lang="ja-JP" altLang="en-US" sz="1050" dirty="0">
              <a:solidFill>
                <a:srgbClr val="686346"/>
              </a:solidFill>
            </a:endParaRPr>
          </a:p>
        </p:txBody>
      </p: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1BACBDE5-2A9A-D64E-9D65-93AE215501AC}"/>
              </a:ext>
            </a:extLst>
          </p:cNvPr>
          <p:cNvCxnSpPr/>
          <p:nvPr/>
        </p:nvCxnSpPr>
        <p:spPr>
          <a:xfrm>
            <a:off x="4073265" y="7012132"/>
            <a:ext cx="3228109" cy="0"/>
          </a:xfrm>
          <a:prstGeom prst="line">
            <a:avLst/>
          </a:prstGeom>
          <a:ln w="25400">
            <a:solidFill>
              <a:srgbClr val="68634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F905BEC5-1B0C-344A-99D5-1B5BB9BF0137}"/>
              </a:ext>
            </a:extLst>
          </p:cNvPr>
          <p:cNvSpPr txBox="1"/>
          <p:nvPr/>
        </p:nvSpPr>
        <p:spPr>
          <a:xfrm>
            <a:off x="6620819" y="6673578"/>
            <a:ext cx="636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686346"/>
                </a:solidFill>
                <a:latin typeface="+mj-ea"/>
                <a:ea typeface="+mj-ea"/>
              </a:rPr>
              <a:t>1,800</a:t>
            </a:r>
            <a:endParaRPr kumimoji="1" lang="ja-JP" altLang="en-US" sz="1800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EACEFF80-0AF5-9E4C-B289-38CDAAE19051}"/>
              </a:ext>
            </a:extLst>
          </p:cNvPr>
          <p:cNvSpPr txBox="1"/>
          <p:nvPr/>
        </p:nvSpPr>
        <p:spPr>
          <a:xfrm>
            <a:off x="4183520" y="9457864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686346"/>
                </a:solidFill>
                <a:latin typeface="+mj-ea"/>
              </a:rPr>
              <a:t>Pasta</a:t>
            </a:r>
            <a:endParaRPr lang="ja-JP" altLang="en-US" sz="1600" b="1" dirty="0">
              <a:solidFill>
                <a:srgbClr val="686346"/>
              </a:solidFill>
              <a:latin typeface="+mj-ea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002F1631-1071-514D-91AA-8152E84DF6C7}"/>
              </a:ext>
            </a:extLst>
          </p:cNvPr>
          <p:cNvSpPr txBox="1"/>
          <p:nvPr/>
        </p:nvSpPr>
        <p:spPr>
          <a:xfrm>
            <a:off x="5360445" y="9534808"/>
            <a:ext cx="5437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>
                <a:solidFill>
                  <a:srgbClr val="686346"/>
                </a:solidFill>
              </a:rPr>
              <a:t>パスタ</a:t>
            </a:r>
          </a:p>
        </p:txBody>
      </p: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D193246D-74EE-8B41-B3D9-3E3FAD8D1511}"/>
              </a:ext>
            </a:extLst>
          </p:cNvPr>
          <p:cNvCxnSpPr/>
          <p:nvPr/>
        </p:nvCxnSpPr>
        <p:spPr>
          <a:xfrm>
            <a:off x="4073264" y="9796418"/>
            <a:ext cx="3228109" cy="0"/>
          </a:xfrm>
          <a:prstGeom prst="line">
            <a:avLst/>
          </a:prstGeom>
          <a:ln w="25400">
            <a:solidFill>
              <a:srgbClr val="68634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1F1ECF81-610E-B54F-B5B8-F809BC94B0EA}"/>
              </a:ext>
            </a:extLst>
          </p:cNvPr>
          <p:cNvSpPr txBox="1"/>
          <p:nvPr/>
        </p:nvSpPr>
        <p:spPr>
          <a:xfrm>
            <a:off x="6620819" y="9457864"/>
            <a:ext cx="636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686346"/>
                </a:solidFill>
                <a:latin typeface="+mj-ea"/>
                <a:ea typeface="+mj-ea"/>
              </a:rPr>
              <a:t>1,100</a:t>
            </a:r>
            <a:endParaRPr kumimoji="1" lang="ja-JP" altLang="en-US" sz="1800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40AAC8CD-6253-B641-B1B5-A19B8B798FFD}"/>
              </a:ext>
            </a:extLst>
          </p:cNvPr>
          <p:cNvSpPr txBox="1"/>
          <p:nvPr/>
        </p:nvSpPr>
        <p:spPr>
          <a:xfrm>
            <a:off x="4183521" y="8091157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686346"/>
                </a:solidFill>
                <a:latin typeface="+mj-ea"/>
                <a:ea typeface="+mj-ea"/>
              </a:rPr>
              <a:t>Pasta</a:t>
            </a:r>
            <a:endParaRPr kumimoji="1" lang="ja-JP" altLang="en-US" sz="1600" b="1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C5A01F4E-2D9F-1F49-ABA8-46104FAB02EC}"/>
              </a:ext>
            </a:extLst>
          </p:cNvPr>
          <p:cNvSpPr txBox="1"/>
          <p:nvPr/>
        </p:nvSpPr>
        <p:spPr>
          <a:xfrm>
            <a:off x="5360446" y="8168101"/>
            <a:ext cx="5437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>
                <a:solidFill>
                  <a:srgbClr val="686346"/>
                </a:solidFill>
              </a:rPr>
              <a:t>パスタ</a:t>
            </a:r>
            <a:endParaRPr kumimoji="1" lang="ja-JP" altLang="en-US" sz="1050" dirty="0">
              <a:solidFill>
                <a:srgbClr val="686346"/>
              </a:solidFill>
            </a:endParaRPr>
          </a:p>
        </p:txBody>
      </p: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D954FE32-F284-CF49-B69A-FF68F83D5DD0}"/>
              </a:ext>
            </a:extLst>
          </p:cNvPr>
          <p:cNvCxnSpPr/>
          <p:nvPr/>
        </p:nvCxnSpPr>
        <p:spPr>
          <a:xfrm>
            <a:off x="4073265" y="8429711"/>
            <a:ext cx="3228109" cy="0"/>
          </a:xfrm>
          <a:prstGeom prst="line">
            <a:avLst/>
          </a:prstGeom>
          <a:ln w="25400">
            <a:solidFill>
              <a:srgbClr val="68634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4DB3BC71-6F42-6C4F-A8F9-EF5B5AA7B109}"/>
              </a:ext>
            </a:extLst>
          </p:cNvPr>
          <p:cNvSpPr txBox="1"/>
          <p:nvPr/>
        </p:nvSpPr>
        <p:spPr>
          <a:xfrm>
            <a:off x="6620819" y="8091157"/>
            <a:ext cx="636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686346"/>
                </a:solidFill>
                <a:latin typeface="+mj-ea"/>
                <a:ea typeface="+mj-ea"/>
              </a:rPr>
              <a:t>1,200</a:t>
            </a:r>
            <a:endParaRPr kumimoji="1" lang="ja-JP" altLang="en-US" sz="1800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F2C5CC72-2668-AF45-ABEC-624A51E1EC64}"/>
              </a:ext>
            </a:extLst>
          </p:cNvPr>
          <p:cNvSpPr txBox="1"/>
          <p:nvPr/>
        </p:nvSpPr>
        <p:spPr>
          <a:xfrm>
            <a:off x="4183521" y="8546926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686346"/>
                </a:solidFill>
                <a:latin typeface="+mj-ea"/>
              </a:rPr>
              <a:t>Pasta</a:t>
            </a:r>
            <a:endParaRPr lang="ja-JP" altLang="en-US" sz="1600" b="1" dirty="0">
              <a:solidFill>
                <a:srgbClr val="686346"/>
              </a:solidFill>
              <a:latin typeface="+mj-ea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E20F7A04-C704-BE4A-824D-826FD5C63482}"/>
              </a:ext>
            </a:extLst>
          </p:cNvPr>
          <p:cNvSpPr txBox="1"/>
          <p:nvPr/>
        </p:nvSpPr>
        <p:spPr>
          <a:xfrm>
            <a:off x="5360446" y="8623870"/>
            <a:ext cx="5437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>
                <a:solidFill>
                  <a:srgbClr val="686346"/>
                </a:solidFill>
              </a:rPr>
              <a:t>パスタ</a:t>
            </a:r>
          </a:p>
        </p:txBody>
      </p:sp>
      <p:cxnSp>
        <p:nvCxnSpPr>
          <p:cNvPr id="78" name="直線コネクタ 77">
            <a:extLst>
              <a:ext uri="{FF2B5EF4-FFF2-40B4-BE49-F238E27FC236}">
                <a16:creationId xmlns:a16="http://schemas.microsoft.com/office/drawing/2014/main" id="{2186C105-B3DA-7143-9AE2-FC68E0973902}"/>
              </a:ext>
            </a:extLst>
          </p:cNvPr>
          <p:cNvCxnSpPr/>
          <p:nvPr/>
        </p:nvCxnSpPr>
        <p:spPr>
          <a:xfrm>
            <a:off x="4073265" y="8885480"/>
            <a:ext cx="3228109" cy="0"/>
          </a:xfrm>
          <a:prstGeom prst="line">
            <a:avLst/>
          </a:prstGeom>
          <a:ln w="25400">
            <a:solidFill>
              <a:srgbClr val="68634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06A4CBAB-AE02-F243-9E5D-086B4DDE1BC5}"/>
              </a:ext>
            </a:extLst>
          </p:cNvPr>
          <p:cNvSpPr txBox="1"/>
          <p:nvPr/>
        </p:nvSpPr>
        <p:spPr>
          <a:xfrm>
            <a:off x="6760281" y="8546926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686346"/>
                </a:solidFill>
                <a:latin typeface="+mj-ea"/>
                <a:ea typeface="+mj-ea"/>
              </a:rPr>
              <a:t>900</a:t>
            </a:r>
            <a:endParaRPr kumimoji="1" lang="ja-JP" altLang="en-US" sz="1800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5BD85451-F885-054A-9FBF-73FA2769B8C8}"/>
              </a:ext>
            </a:extLst>
          </p:cNvPr>
          <p:cNvSpPr txBox="1"/>
          <p:nvPr/>
        </p:nvSpPr>
        <p:spPr>
          <a:xfrm>
            <a:off x="4183521" y="9004702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686346"/>
                </a:solidFill>
                <a:latin typeface="+mj-ea"/>
              </a:rPr>
              <a:t>Pasta</a:t>
            </a:r>
            <a:endParaRPr lang="ja-JP" altLang="en-US" sz="1600" b="1" dirty="0">
              <a:solidFill>
                <a:srgbClr val="686346"/>
              </a:solidFill>
              <a:latin typeface="+mj-ea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59E4EE98-584B-C041-B5DB-5C6C971A02F9}"/>
              </a:ext>
            </a:extLst>
          </p:cNvPr>
          <p:cNvSpPr txBox="1"/>
          <p:nvPr/>
        </p:nvSpPr>
        <p:spPr>
          <a:xfrm>
            <a:off x="5360446" y="9081646"/>
            <a:ext cx="5437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>
                <a:solidFill>
                  <a:srgbClr val="686346"/>
                </a:solidFill>
              </a:rPr>
              <a:t>パスタ</a:t>
            </a:r>
          </a:p>
        </p:txBody>
      </p: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446E4337-A4AB-8E4E-925F-2AB09E89E70F}"/>
              </a:ext>
            </a:extLst>
          </p:cNvPr>
          <p:cNvCxnSpPr/>
          <p:nvPr/>
        </p:nvCxnSpPr>
        <p:spPr>
          <a:xfrm>
            <a:off x="4073265" y="9343256"/>
            <a:ext cx="3228109" cy="0"/>
          </a:xfrm>
          <a:prstGeom prst="line">
            <a:avLst/>
          </a:prstGeom>
          <a:ln w="25400">
            <a:solidFill>
              <a:srgbClr val="68634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889C965B-09AE-C445-AA80-168562A53EB6}"/>
              </a:ext>
            </a:extLst>
          </p:cNvPr>
          <p:cNvSpPr txBox="1"/>
          <p:nvPr/>
        </p:nvSpPr>
        <p:spPr>
          <a:xfrm>
            <a:off x="6620820" y="9004702"/>
            <a:ext cx="6367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686346"/>
                </a:solidFill>
                <a:latin typeface="+mj-ea"/>
                <a:ea typeface="+mj-ea"/>
              </a:rPr>
              <a:t>1,000</a:t>
            </a:r>
            <a:endParaRPr kumimoji="1" lang="ja-JP" altLang="en-US" sz="1800" dirty="0">
              <a:solidFill>
                <a:srgbClr val="686346"/>
              </a:solidFill>
              <a:latin typeface="+mj-ea"/>
              <a:ea typeface="+mj-ea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467B0F61-C0A1-1546-9718-8A8F48FCA818}"/>
              </a:ext>
            </a:extLst>
          </p:cNvPr>
          <p:cNvSpPr txBox="1"/>
          <p:nvPr/>
        </p:nvSpPr>
        <p:spPr>
          <a:xfrm>
            <a:off x="310219" y="2677440"/>
            <a:ext cx="25558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686346"/>
                </a:solidFill>
                <a:effectLst>
                  <a:glow rad="38100">
                    <a:srgbClr val="DAD08A">
                      <a:alpha val="48000"/>
                    </a:srgb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T</a:t>
            </a:r>
            <a:r>
              <a:rPr kumimoji="1" lang="en-US" altLang="ja-JP" sz="5400" b="1" dirty="0">
                <a:solidFill>
                  <a:srgbClr val="686346"/>
                </a:solidFill>
                <a:effectLst>
                  <a:glow rad="38100">
                    <a:srgbClr val="DAD08A">
                      <a:alpha val="48000"/>
                    </a:srgb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apas</a:t>
            </a:r>
            <a:endParaRPr kumimoji="1" lang="ja-JP" altLang="en-US" sz="4000" b="1" dirty="0">
              <a:solidFill>
                <a:srgbClr val="686346"/>
              </a:solidFill>
              <a:effectLst>
                <a:glow rad="38100">
                  <a:srgbClr val="DAD08A">
                    <a:alpha val="48000"/>
                  </a:srgb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5964EA52-5F71-E14B-8ECB-B44E8D0AE7B3}"/>
              </a:ext>
            </a:extLst>
          </p:cNvPr>
          <p:cNvSpPr txBox="1"/>
          <p:nvPr/>
        </p:nvSpPr>
        <p:spPr>
          <a:xfrm>
            <a:off x="310219" y="5024849"/>
            <a:ext cx="24112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600" b="1" dirty="0">
                <a:solidFill>
                  <a:srgbClr val="686346"/>
                </a:solidFill>
                <a:effectLst>
                  <a:glow rad="38100">
                    <a:srgbClr val="DAD08A">
                      <a:alpha val="48000"/>
                    </a:srgb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S</a:t>
            </a:r>
            <a:r>
              <a:rPr kumimoji="1" lang="en-US" altLang="ja-JP" sz="5400" b="1" dirty="0">
                <a:solidFill>
                  <a:srgbClr val="686346"/>
                </a:solidFill>
                <a:effectLst>
                  <a:glow rad="38100">
                    <a:srgbClr val="DAD08A">
                      <a:alpha val="48000"/>
                    </a:srgb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alad</a:t>
            </a:r>
            <a:endParaRPr kumimoji="1" lang="ja-JP" altLang="en-US" sz="5400" b="1" dirty="0">
              <a:solidFill>
                <a:srgbClr val="686346"/>
              </a:solidFill>
              <a:effectLst>
                <a:glow rad="38100">
                  <a:srgbClr val="DAD08A">
                    <a:alpha val="48000"/>
                  </a:srgb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FA629F37-DA33-F048-834A-C42870E3D4C6}"/>
              </a:ext>
            </a:extLst>
          </p:cNvPr>
          <p:cNvSpPr txBox="1"/>
          <p:nvPr/>
        </p:nvSpPr>
        <p:spPr>
          <a:xfrm>
            <a:off x="310219" y="7446048"/>
            <a:ext cx="22573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600" b="1" dirty="0">
                <a:solidFill>
                  <a:srgbClr val="686346"/>
                </a:solidFill>
                <a:effectLst>
                  <a:glow rad="38100">
                    <a:srgbClr val="DAD08A">
                      <a:alpha val="48000"/>
                    </a:srgb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P</a:t>
            </a:r>
            <a:r>
              <a:rPr kumimoji="1" lang="en-US" altLang="ja-JP" sz="5400" b="1" dirty="0">
                <a:solidFill>
                  <a:srgbClr val="686346"/>
                </a:solidFill>
                <a:effectLst>
                  <a:glow rad="38100">
                    <a:srgbClr val="DAD08A">
                      <a:alpha val="48000"/>
                    </a:srgb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izza</a:t>
            </a:r>
            <a:endParaRPr kumimoji="1" lang="ja-JP" altLang="en-US" sz="5400" b="1" dirty="0">
              <a:solidFill>
                <a:srgbClr val="686346"/>
              </a:solidFill>
              <a:effectLst>
                <a:glow rad="38100">
                  <a:srgbClr val="DAD08A">
                    <a:alpha val="48000"/>
                  </a:srgb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7CEEE405-CEAD-BE49-8F84-6483EE1C0314}"/>
              </a:ext>
            </a:extLst>
          </p:cNvPr>
          <p:cNvSpPr txBox="1"/>
          <p:nvPr/>
        </p:nvSpPr>
        <p:spPr>
          <a:xfrm>
            <a:off x="5143331" y="4828941"/>
            <a:ext cx="22650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686346"/>
                </a:solidFill>
                <a:effectLst>
                  <a:glow rad="38100">
                    <a:srgbClr val="DAD08A">
                      <a:alpha val="48000"/>
                    </a:srgb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Meat</a:t>
            </a:r>
            <a:endParaRPr kumimoji="1" lang="ja-JP" altLang="en-US" sz="6000" b="1" dirty="0">
              <a:solidFill>
                <a:srgbClr val="686346"/>
              </a:solidFill>
              <a:effectLst>
                <a:glow rad="38100">
                  <a:srgbClr val="DAD08A">
                    <a:alpha val="48000"/>
                  </a:srgb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9B4299A8-4AFF-1E4C-8718-E8753962B9A3}"/>
              </a:ext>
            </a:extLst>
          </p:cNvPr>
          <p:cNvSpPr txBox="1"/>
          <p:nvPr/>
        </p:nvSpPr>
        <p:spPr>
          <a:xfrm>
            <a:off x="4814726" y="7101992"/>
            <a:ext cx="25648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686346"/>
                </a:solidFill>
                <a:effectLst>
                  <a:glow rad="38100">
                    <a:srgbClr val="DAD08A">
                      <a:alpha val="48000"/>
                    </a:srgb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Pasta</a:t>
            </a:r>
            <a:endParaRPr kumimoji="1" lang="ja-JP" altLang="en-US" sz="6000" b="1" dirty="0">
              <a:solidFill>
                <a:srgbClr val="686346"/>
              </a:solidFill>
              <a:effectLst>
                <a:glow rad="38100">
                  <a:srgbClr val="DAD08A">
                    <a:alpha val="48000"/>
                  </a:srgb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015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3987</TotalTime>
  <Words>180</Words>
  <Application>Microsoft Macintosh PowerPoint</Application>
  <PresentationFormat>ユーザー設定</PresentationFormat>
  <Paragraphs>76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Arial</vt:lpstr>
      <vt:lpstr>Arial Black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114</cp:revision>
  <cp:lastPrinted>2013-08-08T08:23:13Z</cp:lastPrinted>
  <dcterms:created xsi:type="dcterms:W3CDTF">2013-08-08T01:25:55Z</dcterms:created>
  <dcterms:modified xsi:type="dcterms:W3CDTF">2018-02-03T09:13:40Z</dcterms:modified>
</cp:coreProperties>
</file>