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  <p:sldMasterId id="2147483676" r:id="rId2"/>
  </p:sldMasterIdLst>
  <p:notesMasterIdLst>
    <p:notesMasterId r:id="rId5"/>
  </p:notesMasterIdLst>
  <p:sldIdLst>
    <p:sldId id="260" r:id="rId3"/>
    <p:sldId id="261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82A"/>
    <a:srgbClr val="274B29"/>
    <a:srgbClr val="EFFD69"/>
    <a:srgbClr val="FF0066"/>
    <a:srgbClr val="5389C7"/>
    <a:srgbClr val="255DAB"/>
    <a:srgbClr val="EEB34F"/>
    <a:srgbClr val="9D7B4C"/>
    <a:srgbClr val="E4064B"/>
    <a:srgbClr val="EAE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6" autoAdjust="0"/>
    <p:restoredTop sz="86395"/>
  </p:normalViewPr>
  <p:slideViewPr>
    <p:cSldViewPr snapToGrid="0">
      <p:cViewPr varScale="1">
        <p:scale>
          <a:sx n="54" d="100"/>
          <a:sy n="54" d="100"/>
        </p:scale>
        <p:origin x="269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EC77A-AEAD-AE44-A1DE-E1F3F01A1F6C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3AB33-032A-D64D-8C58-AB879FF608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063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図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269" cy="10907713"/>
          </a:xfrm>
          <a:prstGeom prst="rect">
            <a:avLst/>
          </a:prstGeom>
        </p:spPr>
      </p:pic>
      <p:sp>
        <p:nvSpPr>
          <p:cNvPr id="90" name="正方形/長方形 89"/>
          <p:cNvSpPr/>
          <p:nvPr/>
        </p:nvSpPr>
        <p:spPr>
          <a:xfrm>
            <a:off x="0" y="7832873"/>
            <a:ext cx="7775575" cy="247777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26510" y="469890"/>
            <a:ext cx="4065115" cy="100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946" dirty="0">
                <a:solidFill>
                  <a:schemeClr val="bg1"/>
                </a:solidFill>
                <a:latin typeface="Impact" charset="0"/>
                <a:ea typeface="Impact" charset="0"/>
                <a:cs typeface="Impact" charset="0"/>
              </a:rPr>
              <a:t>GRAND MENU</a:t>
            </a:r>
            <a:endParaRPr lang="ja-JP" altLang="en-US" sz="5946" dirty="0">
              <a:solidFill>
                <a:schemeClr val="bg1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900000">
            <a:off x="6044309" y="324956"/>
            <a:ext cx="225362" cy="133226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0700000">
            <a:off x="1610120" y="354987"/>
            <a:ext cx="282215" cy="1332259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 flipV="1">
            <a:off x="2039777" y="1406920"/>
            <a:ext cx="3838579" cy="50342"/>
          </a:xfrm>
          <a:prstGeom prst="rect">
            <a:avLst/>
          </a:prstGeom>
          <a:pattFill prst="dkUpDiag">
            <a:fgClr>
              <a:schemeClr val="bg1"/>
            </a:fgClr>
            <a:bgClr>
              <a:srgbClr val="182E1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209"/>
          </a:p>
        </p:txBody>
      </p:sp>
      <p:cxnSp>
        <p:nvCxnSpPr>
          <p:cNvPr id="16" name="直線コネクタ 15"/>
          <p:cNvCxnSpPr/>
          <p:nvPr/>
        </p:nvCxnSpPr>
        <p:spPr>
          <a:xfrm>
            <a:off x="2369835" y="2320578"/>
            <a:ext cx="3178638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3309679" y="5759327"/>
            <a:ext cx="12987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spc="300" dirty="0">
                <a:solidFill>
                  <a:schemeClr val="bg1"/>
                </a:solidFill>
                <a:latin typeface="Impact" charset="0"/>
                <a:ea typeface="Impact" charset="0"/>
                <a:cs typeface="Impact" charset="0"/>
              </a:rPr>
              <a:t>PASTA</a:t>
            </a:r>
            <a:endParaRPr lang="ja-JP" altLang="en-US" sz="2800" spc="300" dirty="0">
              <a:solidFill>
                <a:schemeClr val="bg1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338215" y="3754113"/>
            <a:ext cx="113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spc="300" dirty="0">
                <a:solidFill>
                  <a:schemeClr val="bg1"/>
                </a:solidFill>
                <a:latin typeface="Impact" charset="0"/>
                <a:ea typeface="Impact" charset="0"/>
                <a:cs typeface="Impact" charset="0"/>
              </a:rPr>
              <a:t>PIZZA</a:t>
            </a:r>
            <a:endParaRPr lang="ja-JP" altLang="en-US" sz="2800" spc="300" dirty="0">
              <a:solidFill>
                <a:schemeClr val="bg1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251747" y="1795709"/>
            <a:ext cx="1272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spc="300" dirty="0">
                <a:solidFill>
                  <a:schemeClr val="bg1"/>
                </a:solidFill>
                <a:latin typeface="Impact" charset="0"/>
                <a:ea typeface="Impact" charset="0"/>
                <a:cs typeface="Impact" charset="0"/>
              </a:rPr>
              <a:t>SALAD</a:t>
            </a:r>
            <a:endParaRPr lang="ja-JP" altLang="en-US" sz="2800" spc="300" dirty="0">
              <a:solidFill>
                <a:schemeClr val="bg1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369835" y="2385148"/>
            <a:ext cx="2300630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1" dirty="0">
                <a:solidFill>
                  <a:schemeClr val="bg1"/>
                </a:solidFill>
              </a:rPr>
              <a:t>任意のテキストを入れてください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039738" y="2385148"/>
            <a:ext cx="502061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01" i="1" dirty="0">
                <a:solidFill>
                  <a:schemeClr val="bg1"/>
                </a:solidFill>
                <a:latin typeface="+mn-ea"/>
              </a:rPr>
              <a:t>\000</a:t>
            </a:r>
            <a:endParaRPr lang="ja-JP" altLang="en-US" sz="1101" i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372588" y="2635488"/>
            <a:ext cx="2300630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1" dirty="0">
                <a:solidFill>
                  <a:schemeClr val="bg1"/>
                </a:solidFill>
              </a:rPr>
              <a:t>任意のテキストを入れてください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039738" y="2635488"/>
            <a:ext cx="502061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01" i="1" dirty="0">
                <a:solidFill>
                  <a:schemeClr val="bg1"/>
                </a:solidFill>
                <a:latin typeface="+mn-ea"/>
              </a:rPr>
              <a:t>\000</a:t>
            </a:r>
            <a:endParaRPr lang="ja-JP" altLang="en-US" sz="1101" i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369835" y="2902943"/>
            <a:ext cx="2300630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1" dirty="0">
                <a:solidFill>
                  <a:schemeClr val="bg1"/>
                </a:solidFill>
              </a:rPr>
              <a:t>任意のテキストを入れてください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039737" y="2902943"/>
            <a:ext cx="502062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01" i="1" dirty="0">
                <a:solidFill>
                  <a:schemeClr val="bg1"/>
                </a:solidFill>
                <a:latin typeface="+mn-ea"/>
              </a:rPr>
              <a:t>\000</a:t>
            </a:r>
            <a:endParaRPr lang="ja-JP" altLang="en-US" sz="1101" i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369835" y="3179944"/>
            <a:ext cx="2300630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1" dirty="0">
                <a:solidFill>
                  <a:schemeClr val="bg1"/>
                </a:solidFill>
              </a:rPr>
              <a:t>任意のテキストを入れてください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039738" y="3179944"/>
            <a:ext cx="502061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01" i="1" dirty="0">
                <a:solidFill>
                  <a:schemeClr val="bg1"/>
                </a:solidFill>
                <a:latin typeface="+mn-ea"/>
              </a:rPr>
              <a:t>\000</a:t>
            </a:r>
            <a:endParaRPr lang="ja-JP" altLang="en-US" sz="1101" i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329753" y="4331439"/>
            <a:ext cx="2300630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1" dirty="0">
                <a:solidFill>
                  <a:schemeClr val="bg1"/>
                </a:solidFill>
              </a:rPr>
              <a:t>任意のテキストを入れてください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5039737" y="4319830"/>
            <a:ext cx="502062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01" i="1" dirty="0">
                <a:solidFill>
                  <a:schemeClr val="bg1"/>
                </a:solidFill>
                <a:latin typeface="+mn-ea"/>
              </a:rPr>
              <a:t>\000</a:t>
            </a:r>
            <a:endParaRPr lang="ja-JP" altLang="en-US" sz="1101" i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2329753" y="4581779"/>
            <a:ext cx="2300630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1" dirty="0">
                <a:solidFill>
                  <a:schemeClr val="bg1"/>
                </a:solidFill>
              </a:rPr>
              <a:t>任意のテキストを入れてください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039737" y="4570170"/>
            <a:ext cx="502062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01" i="1" dirty="0">
                <a:solidFill>
                  <a:schemeClr val="bg1"/>
                </a:solidFill>
                <a:latin typeface="+mn-ea"/>
              </a:rPr>
              <a:t>\000</a:t>
            </a:r>
            <a:endParaRPr lang="ja-JP" altLang="en-US" sz="1101" i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329753" y="4849234"/>
            <a:ext cx="2300630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1" dirty="0">
                <a:solidFill>
                  <a:schemeClr val="bg1"/>
                </a:solidFill>
              </a:rPr>
              <a:t>任意のテキストを入れてください</a:t>
            </a: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5039738" y="4837626"/>
            <a:ext cx="502061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01" i="1">
                <a:solidFill>
                  <a:schemeClr val="bg1"/>
                </a:solidFill>
                <a:latin typeface="+mn-ea"/>
              </a:rPr>
              <a:t>\000</a:t>
            </a:r>
            <a:endParaRPr lang="ja-JP" altLang="en-US" sz="1101" i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2329753" y="5126235"/>
            <a:ext cx="2300630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1" dirty="0">
                <a:solidFill>
                  <a:schemeClr val="bg1"/>
                </a:solidFill>
              </a:rPr>
              <a:t>任意のテキストを入れてください</a:t>
            </a: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5039737" y="5114626"/>
            <a:ext cx="502062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01" i="1" dirty="0">
                <a:solidFill>
                  <a:schemeClr val="bg1"/>
                </a:solidFill>
                <a:latin typeface="+mn-ea"/>
              </a:rPr>
              <a:t>\000</a:t>
            </a:r>
            <a:endParaRPr lang="ja-JP" altLang="en-US" sz="1101" i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2329753" y="6351803"/>
            <a:ext cx="2300630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1" dirty="0">
                <a:solidFill>
                  <a:schemeClr val="bg1"/>
                </a:solidFill>
              </a:rPr>
              <a:t>任意のテキストを入れてください</a:t>
            </a: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039738" y="6329225"/>
            <a:ext cx="502061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01" i="1" dirty="0">
                <a:solidFill>
                  <a:schemeClr val="bg1"/>
                </a:solidFill>
                <a:latin typeface="+mn-ea"/>
              </a:rPr>
              <a:t>\000</a:t>
            </a:r>
            <a:endParaRPr lang="ja-JP" altLang="en-US" sz="1101" i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2332506" y="6602144"/>
            <a:ext cx="2300630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1" dirty="0">
                <a:solidFill>
                  <a:schemeClr val="bg1"/>
                </a:solidFill>
              </a:rPr>
              <a:t>任意のテキストを入れてください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5039738" y="6579566"/>
            <a:ext cx="502061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01" i="1" dirty="0">
                <a:solidFill>
                  <a:schemeClr val="bg1"/>
                </a:solidFill>
                <a:latin typeface="+mn-ea"/>
              </a:rPr>
              <a:t>\000</a:t>
            </a:r>
            <a:endParaRPr lang="ja-JP" altLang="en-US" sz="1101" i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2329753" y="6869599"/>
            <a:ext cx="2300630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1" dirty="0">
                <a:solidFill>
                  <a:schemeClr val="bg1"/>
                </a:solidFill>
              </a:rPr>
              <a:t>任意のテキストを入れてください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5039737" y="6847021"/>
            <a:ext cx="502062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01" i="1" dirty="0">
                <a:solidFill>
                  <a:schemeClr val="bg1"/>
                </a:solidFill>
                <a:latin typeface="+mn-ea"/>
              </a:rPr>
              <a:t>\000</a:t>
            </a:r>
            <a:endParaRPr lang="ja-JP" altLang="en-US" sz="1101" i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2329753" y="7146600"/>
            <a:ext cx="2300630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1" dirty="0">
                <a:solidFill>
                  <a:schemeClr val="bg1"/>
                </a:solidFill>
              </a:rPr>
              <a:t>任意のテキストを入れてください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039738" y="7124022"/>
            <a:ext cx="502061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01" i="1" dirty="0">
                <a:solidFill>
                  <a:schemeClr val="bg1"/>
                </a:solidFill>
                <a:latin typeface="+mn-ea"/>
              </a:rPr>
              <a:t>\000</a:t>
            </a:r>
            <a:endParaRPr lang="ja-JP" altLang="en-US" sz="1101" i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83" name="直線コネクタ 82"/>
          <p:cNvCxnSpPr/>
          <p:nvPr/>
        </p:nvCxnSpPr>
        <p:spPr>
          <a:xfrm>
            <a:off x="2369835" y="3507299"/>
            <a:ext cx="3178638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>
            <a:off x="2369835" y="4278235"/>
            <a:ext cx="3178638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/>
          <p:cNvCxnSpPr/>
          <p:nvPr/>
        </p:nvCxnSpPr>
        <p:spPr>
          <a:xfrm>
            <a:off x="2369835" y="5464956"/>
            <a:ext cx="3178638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>
            <a:off x="2369835" y="6286016"/>
            <a:ext cx="3178638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/>
          <p:cNvCxnSpPr/>
          <p:nvPr/>
        </p:nvCxnSpPr>
        <p:spPr>
          <a:xfrm>
            <a:off x="2369835" y="7472737"/>
            <a:ext cx="3178638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テキスト ボックス 65"/>
          <p:cNvSpPr txBox="1"/>
          <p:nvPr/>
        </p:nvSpPr>
        <p:spPr>
          <a:xfrm>
            <a:off x="948567" y="8047762"/>
            <a:ext cx="720505" cy="369332"/>
          </a:xfrm>
          <a:prstGeom prst="rect">
            <a:avLst/>
          </a:prstGeom>
          <a:noFill/>
          <a:effectLst>
            <a:outerShdw blurRad="165100" dir="5400000" algn="ctr" rotWithShape="0">
              <a:schemeClr val="tx1">
                <a:alpha val="28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Impact" charset="0"/>
                <a:ea typeface="Impact" charset="0"/>
                <a:cs typeface="Impact" charset="0"/>
              </a:rPr>
              <a:t>A SET</a:t>
            </a:r>
            <a:endParaRPr kumimoji="1" lang="ja-JP" altLang="en-US" sz="1800" dirty="0">
              <a:solidFill>
                <a:schemeClr val="bg1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91" name="正方形/長方形 90" title="ここに任意の画像をお入れください"/>
          <p:cNvSpPr/>
          <p:nvPr/>
        </p:nvSpPr>
        <p:spPr>
          <a:xfrm>
            <a:off x="398431" y="8702051"/>
            <a:ext cx="2006476" cy="13522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r="5400000" sx="4000" sy="4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任意の画像を入れてください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454739" y="8431944"/>
            <a:ext cx="1915909" cy="230832"/>
          </a:xfrm>
          <a:prstGeom prst="rect">
            <a:avLst/>
          </a:prstGeom>
          <a:noFill/>
          <a:effectLst>
            <a:outerShdw blurRad="165100" dir="5400000" algn="ctr" rotWithShape="0">
              <a:schemeClr val="tx1">
                <a:alpha val="28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</a:rPr>
              <a:t>任意のテキストを入れてください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1546875" y="8146550"/>
            <a:ext cx="470000" cy="246221"/>
          </a:xfrm>
          <a:prstGeom prst="rect">
            <a:avLst/>
          </a:prstGeom>
          <a:noFill/>
          <a:effectLst>
            <a:outerShdw blurRad="165100" dir="5400000" algn="ctr" rotWithShape="0">
              <a:schemeClr val="tx1">
                <a:alpha val="28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en-US" altLang="ja-JP" sz="1000" i="1" dirty="0">
                <a:solidFill>
                  <a:schemeClr val="bg1"/>
                </a:solidFill>
                <a:latin typeface="+mn-ea"/>
              </a:rPr>
              <a:t>\000</a:t>
            </a:r>
            <a:endParaRPr lang="ja-JP" altLang="en-US" sz="1000" i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3453123" y="8031263"/>
            <a:ext cx="670568" cy="369332"/>
          </a:xfrm>
          <a:prstGeom prst="rect">
            <a:avLst/>
          </a:prstGeom>
          <a:noFill/>
          <a:effectLst>
            <a:outerShdw blurRad="165100" dir="5400000" algn="ctr" rotWithShape="0">
              <a:schemeClr val="tx1">
                <a:alpha val="28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Impact" charset="0"/>
                <a:ea typeface="Impact" charset="0"/>
                <a:cs typeface="Impact" charset="0"/>
              </a:rPr>
              <a:t>B SET</a:t>
            </a:r>
            <a:endParaRPr kumimoji="1" lang="ja-JP" altLang="en-US" sz="1800" dirty="0">
              <a:solidFill>
                <a:schemeClr val="bg1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103" name="正方形/長方形 102" title="ここに任意の画像をお入れください"/>
          <p:cNvSpPr/>
          <p:nvPr/>
        </p:nvSpPr>
        <p:spPr>
          <a:xfrm>
            <a:off x="2902986" y="8702051"/>
            <a:ext cx="2006476" cy="13522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r="5400000" sx="4000" sy="4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任意の画像を入れてください</a:t>
            </a: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2959296" y="8415445"/>
            <a:ext cx="1915909" cy="230832"/>
          </a:xfrm>
          <a:prstGeom prst="rect">
            <a:avLst/>
          </a:prstGeom>
          <a:noFill/>
          <a:effectLst>
            <a:outerShdw blurRad="165100" dir="5400000" algn="ctr" rotWithShape="0">
              <a:schemeClr val="tx1">
                <a:alpha val="28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</a:rPr>
              <a:t>任意のテキストを入れてください</a:t>
            </a: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4072694" y="8130051"/>
            <a:ext cx="470000" cy="246221"/>
          </a:xfrm>
          <a:prstGeom prst="rect">
            <a:avLst/>
          </a:prstGeom>
          <a:noFill/>
          <a:effectLst>
            <a:outerShdw blurRad="165100" dir="5400000" algn="ctr" rotWithShape="0">
              <a:schemeClr val="tx1">
                <a:alpha val="28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en-US" altLang="ja-JP" sz="1000" i="1" dirty="0">
                <a:solidFill>
                  <a:schemeClr val="bg1"/>
                </a:solidFill>
                <a:latin typeface="+mn-ea"/>
              </a:rPr>
              <a:t>\000</a:t>
            </a:r>
            <a:endParaRPr lang="ja-JP" altLang="en-US" sz="1000" i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5940912" y="8019195"/>
            <a:ext cx="670568" cy="369332"/>
          </a:xfrm>
          <a:prstGeom prst="rect">
            <a:avLst/>
          </a:prstGeom>
          <a:noFill/>
          <a:effectLst>
            <a:outerShdw blurRad="165100" dir="5400000" algn="ctr" rotWithShape="0">
              <a:schemeClr val="tx1">
                <a:alpha val="28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Impact" charset="0"/>
                <a:ea typeface="Impact" charset="0"/>
                <a:cs typeface="Impact" charset="0"/>
              </a:rPr>
              <a:t>C SET</a:t>
            </a:r>
            <a:endParaRPr kumimoji="1" lang="ja-JP" altLang="en-US" sz="1800" dirty="0">
              <a:solidFill>
                <a:schemeClr val="bg1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107" name="正方形/長方形 106" title="ここに任意の画像をお入れください"/>
          <p:cNvSpPr/>
          <p:nvPr/>
        </p:nvSpPr>
        <p:spPr>
          <a:xfrm>
            <a:off x="5390775" y="8702051"/>
            <a:ext cx="2006476" cy="13522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r="5400000" sx="4000" sy="4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任意の画像を入れてください</a:t>
            </a: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5447085" y="8403377"/>
            <a:ext cx="1915909" cy="230832"/>
          </a:xfrm>
          <a:prstGeom prst="rect">
            <a:avLst/>
          </a:prstGeom>
          <a:noFill/>
          <a:effectLst>
            <a:outerShdw blurRad="165100" dir="5400000" algn="ctr" rotWithShape="0">
              <a:schemeClr val="tx1">
                <a:alpha val="28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</a:rPr>
              <a:t>任意のテキストを入れてください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0483" y="8117983"/>
            <a:ext cx="470000" cy="246221"/>
          </a:xfrm>
          <a:prstGeom prst="rect">
            <a:avLst/>
          </a:prstGeom>
          <a:noFill/>
          <a:effectLst>
            <a:outerShdw blurRad="165100" dir="5400000" algn="ctr" rotWithShape="0">
              <a:schemeClr val="tx1">
                <a:alpha val="28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en-US" altLang="ja-JP" sz="1000" i="1" dirty="0">
                <a:solidFill>
                  <a:schemeClr val="bg1"/>
                </a:solidFill>
                <a:latin typeface="+mn-ea"/>
              </a:rPr>
              <a:t>\000</a:t>
            </a:r>
            <a:endParaRPr lang="ja-JP" altLang="en-US" sz="1000" i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0" y="10310648"/>
            <a:ext cx="7775575" cy="60089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576370" y="10378754"/>
            <a:ext cx="26228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1" dirty="0">
                <a:solidFill>
                  <a:schemeClr val="bg1"/>
                </a:solidFill>
              </a:rPr>
              <a:t>ITALIAN RESTAURANT ASKUL</a:t>
            </a:r>
            <a:endParaRPr lang="ja-JP" altLang="en-US" sz="1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57950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260</Words>
  <Application>Microsoft Office PowerPoint</Application>
  <PresentationFormat>ユーザー設定</PresentationFormat>
  <Paragraphs>58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ＭＳ Ｐゴシック</vt:lpstr>
      <vt:lpstr>游ゴシック</vt:lpstr>
      <vt:lpstr>游ゴシック Light</vt:lpstr>
      <vt:lpstr>Arial</vt:lpstr>
      <vt:lpstr>Calibri</vt:lpstr>
      <vt:lpstr>Calibri Light</vt:lpstr>
      <vt:lpstr>Impact</vt:lpstr>
      <vt:lpstr>ホワイト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2018-01-31T10:44:41Z</dcterms:created>
  <dcterms:modified xsi:type="dcterms:W3CDTF">2018-01-31T10:44:45Z</dcterms:modified>
</cp:coreProperties>
</file>