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754F"/>
    <a:srgbClr val="39482A"/>
    <a:srgbClr val="274B29"/>
    <a:srgbClr val="EFFD69"/>
    <a:srgbClr val="FF0066"/>
    <a:srgbClr val="5389C7"/>
    <a:srgbClr val="255DAB"/>
    <a:srgbClr val="EEB34F"/>
    <a:srgbClr val="9D7B4C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6" autoAdjust="0"/>
    <p:restoredTop sz="86395"/>
  </p:normalViewPr>
  <p:slideViewPr>
    <p:cSldViewPr snapToGrid="0">
      <p:cViewPr varScale="1">
        <p:scale>
          <a:sx n="71" d="100"/>
          <a:sy n="71" d="100"/>
        </p:scale>
        <p:origin x="332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EC77A-AEAD-AE44-A1DE-E1F3F01A1F6C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AB33-032A-D64D-8C58-AB879FF608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06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18" y="0"/>
            <a:ext cx="6706229" cy="10907713"/>
          </a:xfrm>
          <a:prstGeom prst="rect">
            <a:avLst/>
          </a:prstGeom>
        </p:spPr>
      </p:pic>
      <p:sp>
        <p:nvSpPr>
          <p:cNvPr id="90" name="正方形/長方形 89"/>
          <p:cNvSpPr/>
          <p:nvPr/>
        </p:nvSpPr>
        <p:spPr>
          <a:xfrm>
            <a:off x="0" y="8331934"/>
            <a:ext cx="7775575" cy="197871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 title="ここに任意の画像をお入れください"/>
          <p:cNvSpPr/>
          <p:nvPr/>
        </p:nvSpPr>
        <p:spPr>
          <a:xfrm>
            <a:off x="398431" y="8766446"/>
            <a:ext cx="2006476" cy="1352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5400000" sx="4000" sy="4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任意の画像を入れてください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858697" y="8446406"/>
            <a:ext cx="1107997" cy="276999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91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マルゲリータ</a:t>
            </a:r>
          </a:p>
        </p:txBody>
      </p:sp>
      <p:sp>
        <p:nvSpPr>
          <p:cNvPr id="103" name="正方形/長方形 102" title="ここに任意の画像をお入れください"/>
          <p:cNvSpPr/>
          <p:nvPr/>
        </p:nvSpPr>
        <p:spPr>
          <a:xfrm>
            <a:off x="2902986" y="8766446"/>
            <a:ext cx="2006476" cy="1352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5400000" sx="4000" sy="4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任意の画像を入れてください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3440198" y="8429907"/>
            <a:ext cx="954108" cy="276999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91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ビスマルク</a:t>
            </a:r>
          </a:p>
        </p:txBody>
      </p:sp>
      <p:sp>
        <p:nvSpPr>
          <p:cNvPr id="107" name="正方形/長方形 106" title="ここに任意の画像をお入れください"/>
          <p:cNvSpPr/>
          <p:nvPr/>
        </p:nvSpPr>
        <p:spPr>
          <a:xfrm>
            <a:off x="5390775" y="8766446"/>
            <a:ext cx="2006476" cy="1352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r="5400000" sx="4000" sy="4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任意の画像を入れてください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5851042" y="8417839"/>
            <a:ext cx="1107997" cy="276999"/>
          </a:xfrm>
          <a:prstGeom prst="rect">
            <a:avLst/>
          </a:prstGeom>
          <a:noFill/>
          <a:effectLst>
            <a:outerShdw blurRad="165100" dir="5400000" algn="ctr" rotWithShape="0">
              <a:schemeClr val="tx1">
                <a:alpha val="91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ペスカトーレ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666943" y="10389905"/>
            <a:ext cx="2441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i="1" dirty="0">
                <a:solidFill>
                  <a:schemeClr val="bg1"/>
                </a:solidFill>
              </a:rPr>
              <a:t>ピッツェリア</a:t>
            </a:r>
            <a:r>
              <a:rPr lang="ja-JP" altLang="en-US" sz="1600" b="1" i="1">
                <a:solidFill>
                  <a:schemeClr val="bg1"/>
                </a:solidFill>
              </a:rPr>
              <a:t>　アスクル</a:t>
            </a:r>
            <a:endParaRPr lang="ja-JP" altLang="en-US" sz="1600" b="1" i="1" dirty="0">
              <a:solidFill>
                <a:schemeClr val="bg1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726179" y="2887579"/>
            <a:ext cx="2339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マルゲリータ</a:t>
            </a:r>
            <a:endParaRPr kumimoji="1" lang="en-US" altLang="ja-JP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  <a:p>
            <a:pPr algn="ctr"/>
            <a:r>
              <a:rPr kumimoji="1" lang="ja-JP" altLang="en-US" sz="11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￥○○○</a:t>
            </a:r>
            <a:endParaRPr kumimoji="1" lang="ja-JP" altLang="en-US" sz="24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905715" y="3777825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マリナーラ</a:t>
            </a:r>
            <a:endParaRPr kumimoji="1" lang="en-US" altLang="ja-JP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  <a:p>
            <a:pPr algn="ctr"/>
            <a:r>
              <a:rPr lang="ja-JP" altLang="en-US" sz="11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￥○○○</a:t>
            </a:r>
            <a:endParaRPr kumimoji="1" lang="en-US" altLang="ja-JP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008034" y="4668071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クアトロフォルマッジ</a:t>
            </a:r>
            <a:endParaRPr lang="en-US" altLang="ja-JP" sz="60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  <a:p>
            <a:pPr algn="ctr"/>
            <a:r>
              <a:rPr lang="ja-JP" altLang="en-US" sz="11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￥○○○</a:t>
            </a:r>
            <a:endParaRPr lang="en-US" altLang="ja-JP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905715" y="5558317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ビスマルク</a:t>
            </a:r>
            <a:endParaRPr lang="en-US" altLang="ja-JP" sz="60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  <a:p>
            <a:pPr algn="ctr"/>
            <a:r>
              <a:rPr lang="ja-JP" altLang="en-US" sz="11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￥○○○</a:t>
            </a:r>
            <a:endParaRPr lang="en-US" altLang="ja-JP" sz="60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546642" y="7338811"/>
            <a:ext cx="26981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カプリチョーザ</a:t>
            </a:r>
            <a:endParaRPr kumimoji="1" lang="en-US" altLang="ja-JP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  <a:p>
            <a:pPr algn="ctr"/>
            <a:r>
              <a:rPr lang="ja-JP" altLang="en-US" sz="11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￥○○○</a:t>
            </a:r>
            <a:endParaRPr kumimoji="1" lang="ja-JP" altLang="en-US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726179" y="6448563"/>
            <a:ext cx="2339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ペスカトーレ</a:t>
            </a:r>
            <a:endParaRPr kumimoji="1" lang="en-US" altLang="ja-JP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  <a:p>
            <a:pPr algn="ctr"/>
            <a:r>
              <a:rPr lang="ja-JP" altLang="en-US" sz="1100" dirty="0">
                <a:solidFill>
                  <a:srgbClr val="78754F"/>
                </a:solidFill>
                <a:effectLst>
                  <a:glow rad="25400">
                    <a:srgbClr val="78754F">
                      <a:alpha val="18000"/>
                    </a:srgb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￥○○○</a:t>
            </a:r>
            <a:endParaRPr kumimoji="1" lang="ja-JP" altLang="en-US" sz="2800" dirty="0">
              <a:solidFill>
                <a:srgbClr val="78754F"/>
              </a:solidFill>
              <a:effectLst>
                <a:glow rad="25400">
                  <a:srgbClr val="78754F">
                    <a:alpha val="18000"/>
                  </a:srgb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457950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694</TotalTime>
  <Words>160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HGSMinchoE</vt:lpstr>
      <vt:lpstr>HG丸ｺﾞｼｯｸM-PRO</vt:lpstr>
      <vt:lpstr>ＭＳ Ｐゴシック</vt:lpstr>
      <vt:lpstr>游ゴシック</vt:lpstr>
      <vt:lpstr>游ゴシック Light</vt:lpstr>
      <vt:lpstr>Arial</vt:lpstr>
      <vt:lpstr>Calibri</vt:lpstr>
      <vt:lpstr>Calibri Light</vt:lpstr>
      <vt:lpstr>ホワイト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66</cp:revision>
  <cp:lastPrinted>2018-01-04T20:54:22Z</cp:lastPrinted>
  <dcterms:created xsi:type="dcterms:W3CDTF">2013-08-08T01:25:55Z</dcterms:created>
  <dcterms:modified xsi:type="dcterms:W3CDTF">2018-02-03T10:43:48Z</dcterms:modified>
</cp:coreProperties>
</file>