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0" r:id="rId1"/>
    <p:sldMasterId id="2147483676" r:id="rId2"/>
  </p:sldMasterIdLst>
  <p:notesMasterIdLst>
    <p:notesMasterId r:id="rId5"/>
  </p:notesMasterIdLst>
  <p:sldIdLst>
    <p:sldId id="260" r:id="rId3"/>
    <p:sldId id="262" r:id="rId4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754F"/>
    <a:srgbClr val="39482A"/>
    <a:srgbClr val="274B29"/>
    <a:srgbClr val="EFFD69"/>
    <a:srgbClr val="FF0066"/>
    <a:srgbClr val="5389C7"/>
    <a:srgbClr val="255DAB"/>
    <a:srgbClr val="EEB34F"/>
    <a:srgbClr val="9D7B4C"/>
    <a:srgbClr val="E406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16" autoAdjust="0"/>
    <p:restoredTop sz="86395"/>
  </p:normalViewPr>
  <p:slideViewPr>
    <p:cSldViewPr snapToGrid="0">
      <p:cViewPr varScale="1">
        <p:scale>
          <a:sx n="54" d="100"/>
          <a:sy n="54" d="100"/>
        </p:scale>
        <p:origin x="2693" y="82"/>
      </p:cViewPr>
      <p:guideLst>
        <p:guide orient="horz" pos="3435"/>
        <p:guide pos="24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2018/1/31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6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017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151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158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411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649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730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348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699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6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067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92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01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580737"/>
            <a:ext cx="6706433" cy="21083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903673"/>
            <a:ext cx="6706433" cy="6920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10109836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EC77A-AEAD-AE44-A1DE-E1F3F01A1F6C}" type="datetimeFigureOut">
              <a:rPr kumimoji="1" lang="ja-JP" altLang="en-US" smtClean="0"/>
              <a:t>2018/1/31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10109836"/>
            <a:ext cx="2624257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10109836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53AB33-032A-D64D-8C58-AB879FF608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6063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63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0134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5175" cy="10907713"/>
          </a:xfrm>
          <a:prstGeom prst="rect">
            <a:avLst/>
          </a:prstGeom>
        </p:spPr>
      </p:pic>
      <p:sp>
        <p:nvSpPr>
          <p:cNvPr id="20" name="正方形/長方形 19" title="ここに任意の画像をお入れください"/>
          <p:cNvSpPr/>
          <p:nvPr/>
        </p:nvSpPr>
        <p:spPr>
          <a:xfrm>
            <a:off x="660467" y="3621517"/>
            <a:ext cx="2006476" cy="135220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r="5400000" sx="4000" sy="4000" algn="ctr" rotWithShape="0">
              <a:srgbClr val="000000">
                <a:alpha val="8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任意の画像を入れてください</a:t>
            </a:r>
          </a:p>
        </p:txBody>
      </p:sp>
      <p:sp>
        <p:nvSpPr>
          <p:cNvPr id="21" name="正方形/長方形 20" title="ここに任意の画像をお入れください"/>
          <p:cNvSpPr/>
          <p:nvPr/>
        </p:nvSpPr>
        <p:spPr>
          <a:xfrm>
            <a:off x="660467" y="5231469"/>
            <a:ext cx="2006476" cy="135220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r="5400000" sx="4000" sy="4000" algn="ctr" rotWithShape="0">
              <a:srgbClr val="000000">
                <a:alpha val="8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任意の画像を入れてください</a:t>
            </a:r>
          </a:p>
        </p:txBody>
      </p:sp>
      <p:sp>
        <p:nvSpPr>
          <p:cNvPr id="22" name="正方形/長方形 21" title="ここに任意の画像をお入れください"/>
          <p:cNvSpPr/>
          <p:nvPr/>
        </p:nvSpPr>
        <p:spPr>
          <a:xfrm>
            <a:off x="660467" y="6841421"/>
            <a:ext cx="2006476" cy="135220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r="5400000" sx="4000" sy="4000" algn="ctr" rotWithShape="0">
              <a:srgbClr val="000000">
                <a:alpha val="8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任意の画像を入れてください</a:t>
            </a: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3028166" y="10478917"/>
            <a:ext cx="17192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i="1" dirty="0">
                <a:solidFill>
                  <a:schemeClr val="bg1"/>
                </a:solidFill>
              </a:rPr>
              <a:t>Restaurant ASKUL</a:t>
            </a:r>
            <a:endParaRPr lang="ja-JP" altLang="en-US" sz="1600" b="1" i="1" dirty="0">
              <a:solidFill>
                <a:schemeClr val="bg1"/>
              </a:solidFill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3282567" y="3608887"/>
            <a:ext cx="29546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8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テキストを入れてください</a:t>
            </a:r>
            <a:endParaRPr kumimoji="1" lang="en-US" altLang="ja-JP" sz="180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en-US" altLang="ja-JP" sz="1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\</a:t>
            </a:r>
            <a:r>
              <a:rPr lang="ja-JP" altLang="en-US" sz="1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○○○</a:t>
            </a:r>
            <a:endParaRPr kumimoji="1" lang="ja-JP" altLang="en-US" sz="120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3282567" y="4375902"/>
            <a:ext cx="29546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8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テキストを入れてください</a:t>
            </a:r>
            <a:endParaRPr lang="en-US" altLang="ja-JP" sz="180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en-US" altLang="ja-JP" sz="1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\</a:t>
            </a:r>
            <a:r>
              <a:rPr lang="ja-JP" altLang="en-US" sz="1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○○○</a:t>
            </a:r>
            <a:endParaRPr kumimoji="1" lang="ja-JP" altLang="en-US" sz="180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3282567" y="5142917"/>
            <a:ext cx="29546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8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テキストを入れてください</a:t>
            </a:r>
            <a:endParaRPr lang="en-US" altLang="ja-JP" sz="180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en-US" altLang="ja-JP" sz="1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\</a:t>
            </a:r>
            <a:r>
              <a:rPr lang="ja-JP" altLang="en-US" sz="1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○○○</a:t>
            </a:r>
            <a:endParaRPr kumimoji="1" lang="ja-JP" altLang="en-US" sz="180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3282567" y="6676947"/>
            <a:ext cx="29546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8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テキストを入れてください</a:t>
            </a:r>
            <a:endParaRPr lang="en-US" altLang="ja-JP" sz="180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en-US" altLang="ja-JP" sz="1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\</a:t>
            </a:r>
            <a:r>
              <a:rPr lang="ja-JP" altLang="en-US" sz="1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○○○</a:t>
            </a:r>
            <a:endParaRPr kumimoji="1" lang="en-US" altLang="ja-JP" sz="180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3282567" y="5909932"/>
            <a:ext cx="29546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8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テキストを入れてください</a:t>
            </a:r>
            <a:endParaRPr lang="en-US" altLang="ja-JP" sz="180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en-US" altLang="ja-JP" sz="1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\</a:t>
            </a:r>
            <a:r>
              <a:rPr lang="ja-JP" altLang="en-US" sz="1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○○○</a:t>
            </a:r>
            <a:endParaRPr kumimoji="1" lang="ja-JP" altLang="en-US" sz="180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3282567" y="8242652"/>
            <a:ext cx="29546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8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テキストを入れてください</a:t>
            </a:r>
            <a:endParaRPr lang="en-US" altLang="ja-JP" sz="180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en-US" altLang="ja-JP" sz="1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\</a:t>
            </a:r>
            <a:r>
              <a:rPr lang="ja-JP" altLang="en-US" sz="1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○○○</a:t>
            </a:r>
            <a:endParaRPr kumimoji="1" lang="ja-JP" altLang="en-US" sz="180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3282567" y="9009667"/>
            <a:ext cx="29546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8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テキストを入れてください</a:t>
            </a:r>
            <a:endParaRPr lang="en-US" altLang="ja-JP" sz="180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en-US" altLang="ja-JP" sz="1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\</a:t>
            </a:r>
            <a:r>
              <a:rPr lang="ja-JP" altLang="en-US" sz="1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○○○</a:t>
            </a:r>
            <a:endParaRPr kumimoji="1" lang="ja-JP" altLang="en-US" sz="180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31" name="正方形/長方形 30" title="ここに任意の画像をお入れください"/>
          <p:cNvSpPr/>
          <p:nvPr/>
        </p:nvSpPr>
        <p:spPr>
          <a:xfrm>
            <a:off x="660467" y="8451372"/>
            <a:ext cx="2006476" cy="135220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r="5400000" sx="4000" sy="4000" algn="ctr" rotWithShape="0">
              <a:srgbClr val="000000">
                <a:alpha val="8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任意の画像を入れてください</a:t>
            </a: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3282567" y="7443962"/>
            <a:ext cx="29546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8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テキストを入れてください</a:t>
            </a:r>
            <a:endParaRPr lang="en-US" altLang="ja-JP" sz="180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r>
              <a:rPr lang="en-US" altLang="ja-JP" sz="1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\</a:t>
            </a:r>
            <a:r>
              <a:rPr lang="ja-JP" altLang="en-US" sz="1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○○○</a:t>
            </a:r>
            <a:endParaRPr kumimoji="1" lang="ja-JP" altLang="en-US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808944" y="4977631"/>
            <a:ext cx="1723550" cy="246221"/>
          </a:xfrm>
          <a:prstGeom prst="rect">
            <a:avLst/>
          </a:prstGeom>
          <a:noFill/>
          <a:effectLst>
            <a:outerShdw blurRad="38100" dir="5400000" algn="ctr" rotWithShape="0">
              <a:srgbClr val="000000">
                <a:alpha val="52000"/>
              </a:srgb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0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テキストを入れてください</a:t>
            </a: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808943" y="6575397"/>
            <a:ext cx="1723549" cy="246221"/>
          </a:xfrm>
          <a:prstGeom prst="rect">
            <a:avLst/>
          </a:prstGeom>
          <a:noFill/>
          <a:effectLst>
            <a:outerShdw blurRad="38100" dir="5400000" algn="ctr" rotWithShape="0">
              <a:srgbClr val="000000">
                <a:alpha val="52000"/>
              </a:srgb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ja-JP" altLang="en-US" sz="10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テキストを入れてください</a:t>
            </a: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808944" y="8197167"/>
            <a:ext cx="1723550" cy="246221"/>
          </a:xfrm>
          <a:prstGeom prst="rect">
            <a:avLst/>
          </a:prstGeom>
          <a:noFill/>
          <a:effectLst>
            <a:outerShdw blurRad="38100" dir="5400000" algn="ctr" rotWithShape="0">
              <a:srgbClr val="000000">
                <a:alpha val="52000"/>
              </a:srgb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ja-JP" altLang="en-US" sz="10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テキストを入れてください</a:t>
            </a: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808944" y="9803578"/>
            <a:ext cx="1723549" cy="246221"/>
          </a:xfrm>
          <a:prstGeom prst="rect">
            <a:avLst/>
          </a:prstGeom>
          <a:noFill/>
          <a:effectLst>
            <a:outerShdw blurRad="38100" dir="5400000" algn="ctr" rotWithShape="0">
              <a:srgbClr val="000000">
                <a:alpha val="52000"/>
              </a:srgb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ja-JP" altLang="en-US" sz="10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テキストを入れてください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1794817988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51</Template>
  <TotalTime>0</TotalTime>
  <Words>214</Words>
  <Application>Microsoft Office PowerPoint</Application>
  <PresentationFormat>ユーザー設定</PresentationFormat>
  <Paragraphs>42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1" baseType="lpstr">
      <vt:lpstr>HG丸ｺﾞｼｯｸM-PRO</vt:lpstr>
      <vt:lpstr>ＭＳ Ｐゴシック</vt:lpstr>
      <vt:lpstr>游ゴシック</vt:lpstr>
      <vt:lpstr>游ゴシック Light</vt:lpstr>
      <vt:lpstr>Arial</vt:lpstr>
      <vt:lpstr>Calibri</vt:lpstr>
      <vt:lpstr>Calibri Light</vt:lpstr>
      <vt:lpstr>ホワイト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2018-01-31T10:45:05Z</dcterms:created>
  <dcterms:modified xsi:type="dcterms:W3CDTF">2018-01-31T10:45:09Z</dcterms:modified>
</cp:coreProperties>
</file>