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0" r:id="rId1"/>
    <p:sldMasterId id="2147483676" r:id="rId2"/>
  </p:sldMasterIdLst>
  <p:notesMasterIdLst>
    <p:notesMasterId r:id="rId5"/>
  </p:notesMasterIdLst>
  <p:sldIdLst>
    <p:sldId id="260" r:id="rId3"/>
    <p:sldId id="262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754F"/>
    <a:srgbClr val="39482A"/>
    <a:srgbClr val="274B29"/>
    <a:srgbClr val="EFFD69"/>
    <a:srgbClr val="FF0066"/>
    <a:srgbClr val="5389C7"/>
    <a:srgbClr val="255DAB"/>
    <a:srgbClr val="EEB34F"/>
    <a:srgbClr val="9D7B4C"/>
    <a:srgbClr val="E40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6" autoAdjust="0"/>
    <p:restoredTop sz="86395"/>
  </p:normalViewPr>
  <p:slideViewPr>
    <p:cSldViewPr snapToGrid="0">
      <p:cViewPr varScale="1">
        <p:scale>
          <a:sx n="54" d="100"/>
          <a:sy n="54" d="100"/>
        </p:scale>
        <p:origin x="2693" y="82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2018/1/31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EC77A-AEAD-AE44-A1DE-E1F3F01A1F6C}" type="datetimeFigureOut">
              <a:rPr kumimoji="1" lang="ja-JP" altLang="en-US" smtClean="0"/>
              <a:t>2018/1/31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3AB33-032A-D64D-8C58-AB879FF608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6063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1/31/2018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図 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775175" cy="10907713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3179905" y="10389905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600" b="1" i="1" dirty="0">
                <a:solidFill>
                  <a:schemeClr val="bg1"/>
                </a:solidFill>
              </a:rPr>
              <a:t>焼肉あすくる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3831770" y="1483421"/>
            <a:ext cx="3441865" cy="275607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画像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496291" y="145472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カルビ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1496291" y="187418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タン塩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1474144" y="229363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ミノ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474144" y="2713093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ハツ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1474144" y="31325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ホルモン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474144" y="355200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鶏もも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835235" y="148342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835233" y="1902877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835234" y="2322333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835234" y="2741789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835234" y="316124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835233" y="3580703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1469710" y="397146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豚ロース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2830799" y="400016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474144" y="475982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ホタテ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474144" y="5179280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エビ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1474144" y="559873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イカ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1474144" y="601819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タコ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2835234" y="478852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835234" y="520797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2835234" y="562743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835233" y="604689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469710" y="6437651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魚介盛り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2676912" y="6466347"/>
            <a:ext cx="9541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057521" y="475982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MS Mincho" charset="-128"/>
                <a:ea typeface="MS Mincho" charset="-128"/>
                <a:cs typeface="MS Mincho" charset="-128"/>
              </a:rPr>
              <a:t>キャベツ</a:t>
            </a: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5057521" y="517928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トウモロコシ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5057521" y="559873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シシトウ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057521" y="6018194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ナス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6418611" y="478852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6418611" y="5207976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6418611" y="562743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6418610" y="604689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5053087" y="643765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玉ねぎ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6414176" y="6466347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7" name="テキスト ボックス 56"/>
          <p:cNvSpPr txBox="1"/>
          <p:nvPr/>
        </p:nvSpPr>
        <p:spPr>
          <a:xfrm>
            <a:off x="1474144" y="760513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キムチ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1474144" y="8024593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オイキムチ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1474144" y="84440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MS Mincho" charset="-128"/>
                <a:ea typeface="MS Mincho" charset="-128"/>
                <a:cs typeface="MS Mincho" charset="-128"/>
              </a:rPr>
              <a:t>カクテキ</a:t>
            </a: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1474144" y="886350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MS Mincho" charset="-128"/>
                <a:ea typeface="MS Mincho" charset="-128"/>
                <a:cs typeface="MS Mincho" charset="-128"/>
              </a:rPr>
              <a:t>キムチ盛り</a:t>
            </a: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2835234" y="7633833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2835234" y="8053289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3" name="テキスト ボックス 62"/>
          <p:cNvSpPr txBox="1"/>
          <p:nvPr/>
        </p:nvSpPr>
        <p:spPr>
          <a:xfrm>
            <a:off x="2835234" y="847274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2835233" y="8892203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1469710" y="928296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ナムル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6" name="テキスト ボックス 65"/>
          <p:cNvSpPr txBox="1"/>
          <p:nvPr/>
        </p:nvSpPr>
        <p:spPr>
          <a:xfrm>
            <a:off x="2830799" y="931166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5057521" y="760513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ライス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5057521" y="802459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ライス（大）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5057521" y="844405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ビビンバ</a:t>
            </a:r>
            <a:endParaRPr kumimoji="1" lang="ja-JP" altLang="en-US" sz="14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5057521" y="886350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クッパ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1" name="テキスト ボックス 70"/>
          <p:cNvSpPr txBox="1"/>
          <p:nvPr/>
        </p:nvSpPr>
        <p:spPr>
          <a:xfrm>
            <a:off x="6418611" y="7633833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6418611" y="8053289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3" name="テキスト ボックス 72"/>
          <p:cNvSpPr txBox="1"/>
          <p:nvPr/>
        </p:nvSpPr>
        <p:spPr>
          <a:xfrm>
            <a:off x="6418611" y="847274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1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6418610" y="8892203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5" name="テキスト ボックス 74"/>
          <p:cNvSpPr txBox="1"/>
          <p:nvPr/>
        </p:nvSpPr>
        <p:spPr>
          <a:xfrm>
            <a:off x="5053087" y="928296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MS Mincho" charset="-128"/>
                <a:ea typeface="MS Mincho" charset="-128"/>
                <a:cs typeface="MS Mincho" charset="-128"/>
              </a:rPr>
              <a:t>たまごスープ</a:t>
            </a:r>
            <a:endParaRPr kumimoji="1" lang="ja-JP" altLang="en-US" sz="1600" dirty="0">
              <a:latin typeface="MS Mincho" charset="-128"/>
              <a:ea typeface="MS Mincho" charset="-128"/>
              <a:cs typeface="MS Mincho" charset="-128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6414176" y="9311660"/>
            <a:ext cx="8002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1200" dirty="0">
                <a:latin typeface="MS Mincho" charset="-128"/>
                <a:ea typeface="MS Mincho" charset="-128"/>
                <a:cs typeface="MS Mincho" charset="-128"/>
              </a:rPr>
              <a:t>￥○○○</a:t>
            </a:r>
            <a:endParaRPr kumimoji="1" lang="ja-JP" altLang="en-US" sz="1200" dirty="0">
              <a:latin typeface="MS Mincho" charset="-128"/>
              <a:ea typeface="MS Mincho" charset="-128"/>
              <a:cs typeface="MS Minch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4817988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256</Words>
  <Application>Microsoft Office PowerPoint</Application>
  <PresentationFormat>ユーザー設定</PresentationFormat>
  <Paragraphs>73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HG丸ｺﾞｼｯｸM-PRO</vt:lpstr>
      <vt:lpstr>ＭＳ Ｐゴシック</vt:lpstr>
      <vt:lpstr>MS Mincho</vt:lpstr>
      <vt:lpstr>游ゴシック</vt:lpstr>
      <vt:lpstr>游ゴシック Light</vt:lpstr>
      <vt:lpstr>Arial</vt:lpstr>
      <vt:lpstr>Calibri</vt:lpstr>
      <vt:lpstr>Calibri Light</vt:lpstr>
      <vt:lpstr>ホワイト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2018-01-31T10:45:31Z</dcterms:created>
  <dcterms:modified xsi:type="dcterms:W3CDTF">2018-01-31T10:45:46Z</dcterms:modified>
</cp:coreProperties>
</file>