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3335"/>
    <a:srgbClr val="595959"/>
    <a:srgbClr val="78754F"/>
    <a:srgbClr val="39482A"/>
    <a:srgbClr val="274B29"/>
    <a:srgbClr val="EFFD69"/>
    <a:srgbClr val="FF0066"/>
    <a:srgbClr val="5389C7"/>
    <a:srgbClr val="255DAB"/>
    <a:srgbClr val="EEB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16" autoAdjust="0"/>
    <p:restoredTop sz="86395"/>
  </p:normalViewPr>
  <p:slideViewPr>
    <p:cSldViewPr snapToGrid="0">
      <p:cViewPr varScale="1">
        <p:scale>
          <a:sx n="71" d="100"/>
          <a:sy n="71" d="100"/>
        </p:scale>
        <p:origin x="3320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EC77A-AEAD-AE44-A1DE-E1F3F01A1F6C}" type="datetimeFigureOut">
              <a:rPr kumimoji="1" lang="ja-JP" altLang="en-US" smtClean="0"/>
              <a:t>2018/2/4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3AB33-032A-D64D-8C58-AB879FF608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06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EF5947D-FAE9-E84F-8043-AB2300DE1A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"/>
            <a:ext cx="7775575" cy="1090566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45440" y="304800"/>
            <a:ext cx="121058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猫カフェ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83360" y="18288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HGSSoeiKakugothicUB" charset="-128"/>
                <a:ea typeface="HGSSoeiKakugothicUB" charset="-128"/>
                <a:cs typeface="HGSSoeiKakugothicUB" charset="-128"/>
              </a:rPr>
              <a:t>あすくる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11457" y="2175436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お試しにゃんこ１時間コース</a:t>
            </a:r>
            <a:endParaRPr kumimoji="1" lang="ja-JP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HGSSoeiKakugothicUB" charset="-128"/>
              <a:ea typeface="HGSSoeiKakugothicUB" charset="-128"/>
              <a:cs typeface="HGSSoeiKakugothicUB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42015" y="3069516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スタンダードいちゃいちゃ２時間コース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57569" y="3963596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ラブラブ３時間</a:t>
            </a:r>
            <a:r>
              <a:rPr kumimoji="1" lang="ja-JP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触り放題コース</a:t>
            </a:r>
            <a:endParaRPr kumimoji="1" lang="ja-JP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HGSSoeiKakugothicUB" charset="-128"/>
              <a:ea typeface="HGSSoeiKakugothicUB" charset="-128"/>
              <a:cs typeface="HGSSoeiKakugothicUB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04228" y="483862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延長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349842" y="2684031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\</a:t>
            </a:r>
            <a:r>
              <a:rPr kumimoji="1" lang="ja-JP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○○○○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3349842" y="3559876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\</a:t>
            </a:r>
            <a:r>
              <a:rPr kumimoji="1" lang="ja-JP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○○○○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3349842" y="4435721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\</a:t>
            </a:r>
            <a:r>
              <a:rPr kumimoji="1" lang="ja-JP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○○○○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3349842" y="5275708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\</a:t>
            </a:r>
            <a:r>
              <a:rPr kumimoji="1" lang="ja-JP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○○○○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80017" y="5804426"/>
            <a:ext cx="27238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>
                <a:solidFill>
                  <a:schemeClr val="tx1">
                    <a:lumMod val="65000"/>
                    <a:lumOff val="35000"/>
                  </a:schemeClr>
                </a:solidFill>
              </a:rPr>
              <a:t>※</a:t>
            </a:r>
            <a:r>
              <a:rPr kumimoji="1"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コースは全てワンドリンク付きです。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1180017" y="6071114"/>
            <a:ext cx="42755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※</a:t>
            </a:r>
            <a:r>
              <a: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ドリンクの追加、お食事のご注文には別途料金がかかります。</a:t>
            </a:r>
            <a:endParaRPr kumimoji="1" lang="ja-JP" alt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35143" y="7713092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>
                <a:solidFill>
                  <a:srgbClr val="595959"/>
                </a:solidFill>
                <a:latin typeface="Meiryo" charset="-128"/>
                <a:ea typeface="Meiryo" charset="-128"/>
                <a:cs typeface="Meiryo" charset="-128"/>
              </a:rPr>
              <a:t>にゃんにゃんオムライス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835143" y="8233357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595959"/>
                </a:solidFill>
                <a:latin typeface="Meiryo" charset="-128"/>
                <a:ea typeface="Meiryo" charset="-128"/>
                <a:cs typeface="Meiryo" charset="-128"/>
              </a:rPr>
              <a:t>にゃんにゃんハンバーグ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835143" y="8753622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595959"/>
                </a:solidFill>
                <a:latin typeface="Meiryo" charset="-128"/>
                <a:ea typeface="Meiryo" charset="-128"/>
                <a:cs typeface="Meiryo" charset="-128"/>
              </a:rPr>
              <a:t>にゃんにゃんナポリタン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142920" y="9261534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595959"/>
                </a:solidFill>
                <a:latin typeface="Meiryo" charset="-128"/>
                <a:ea typeface="Meiryo" charset="-128"/>
                <a:cs typeface="Meiryo" charset="-128"/>
              </a:rPr>
              <a:t>にゃんにゃん御膳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249020" y="771309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595959"/>
                </a:solidFill>
                <a:latin typeface="Meiryo" charset="-128"/>
                <a:ea typeface="Meiryo" charset="-128"/>
                <a:cs typeface="Meiryo" charset="-128"/>
              </a:rPr>
              <a:t>コーヒー</a:t>
            </a: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5454204" y="823335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595959"/>
                </a:solidFill>
                <a:latin typeface="Meiryo" charset="-128"/>
                <a:ea typeface="Meiryo" charset="-128"/>
                <a:cs typeface="Meiryo" charset="-128"/>
              </a:rPr>
              <a:t>紅茶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841505" y="8753622"/>
            <a:ext cx="1826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595959"/>
                </a:solidFill>
                <a:latin typeface="Meiryo" charset="-128"/>
                <a:ea typeface="Meiryo" charset="-128"/>
                <a:cs typeface="Meiryo" charset="-128"/>
              </a:rPr>
              <a:t>オレンジジュース</a:t>
            </a: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5454204" y="926153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595959"/>
                </a:solidFill>
                <a:latin typeface="Meiryo" charset="-128"/>
                <a:ea typeface="Meiryo" charset="-128"/>
                <a:cs typeface="Meiryo" charset="-128"/>
              </a:rPr>
              <a:t>緑茶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822577" y="9950824"/>
            <a:ext cx="1447832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8A3335"/>
                </a:solidFill>
              </a:rPr>
              <a:t>ALL\</a:t>
            </a:r>
            <a:r>
              <a:rPr kumimoji="1" lang="ja-JP" altLang="en-US" dirty="0">
                <a:solidFill>
                  <a:srgbClr val="8A3335"/>
                </a:solidFill>
              </a:rPr>
              <a:t>○○○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2098278" y="9950824"/>
            <a:ext cx="1447832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8A3335"/>
                </a:solidFill>
              </a:rPr>
              <a:t>ALL\</a:t>
            </a:r>
            <a:r>
              <a:rPr kumimoji="1" lang="ja-JP" altLang="en-US" dirty="0">
                <a:solidFill>
                  <a:srgbClr val="8A3335"/>
                </a:solidFill>
              </a:rPr>
              <a:t>○○○</a:t>
            </a:r>
          </a:p>
        </p:txBody>
      </p:sp>
    </p:spTree>
    <p:extLst>
      <p:ext uri="{BB962C8B-B14F-4D97-AF65-F5344CB8AC3E}">
        <p14:creationId xmlns:p14="http://schemas.microsoft.com/office/powerpoint/2010/main" val="124457950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788</TotalTime>
  <Words>192</Words>
  <Application>Microsoft Macintosh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HGSSoeiKakugothicUB</vt:lpstr>
      <vt:lpstr>HG丸ｺﾞｼｯｸM-PRO</vt:lpstr>
      <vt:lpstr>ＭＳ Ｐゴシック</vt:lpstr>
      <vt:lpstr>Meiryo</vt:lpstr>
      <vt:lpstr>游ゴシック</vt:lpstr>
      <vt:lpstr>游ゴシック Light</vt:lpstr>
      <vt:lpstr>Arial</vt:lpstr>
      <vt:lpstr>Calibri</vt:lpstr>
      <vt:lpstr>Calibri Light</vt:lpstr>
      <vt:lpstr>ホワイト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74</cp:revision>
  <cp:lastPrinted>2018-01-05T08:53:01Z</cp:lastPrinted>
  <dcterms:created xsi:type="dcterms:W3CDTF">2013-08-08T01:25:55Z</dcterms:created>
  <dcterms:modified xsi:type="dcterms:W3CDTF">2018-02-04T04:40:51Z</dcterms:modified>
</cp:coreProperties>
</file>