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600"/>
    <a:srgbClr val="F1E4B4"/>
    <a:srgbClr val="562708"/>
    <a:srgbClr val="EFD9AE"/>
    <a:srgbClr val="E4064B"/>
    <a:srgbClr val="FF0066"/>
    <a:srgbClr val="274B29"/>
    <a:srgbClr val="EFFD69"/>
    <a:srgbClr val="9D7B4C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3138CCFE-185C-7946-8E8C-95FA93BA30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5CBEFC8-EE49-3240-AC28-3C2270C902F7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55648" y="359481"/>
            <a:ext cx="1661993" cy="10078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9600" dirty="0">
                <a:solidFill>
                  <a:schemeClr val="bg1"/>
                </a:solidFill>
                <a:effectLst>
                  <a:outerShdw blurRad="342900" dir="5400000" algn="ctr" rotWithShape="0">
                    <a:schemeClr val="tx1"/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アルバイト募集</a:t>
            </a:r>
            <a:endParaRPr kumimoji="1" lang="ja-JP" altLang="en-US" sz="9600" dirty="0">
              <a:solidFill>
                <a:schemeClr val="bg1"/>
              </a:solidFill>
              <a:effectLst>
                <a:outerShdw blurRad="342900" dir="5400000" algn="ctr" rotWithShape="0">
                  <a:schemeClr val="tx1"/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8745660"/>
            <a:ext cx="7775575" cy="2162053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16834" y="1365542"/>
            <a:ext cx="458490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料理で、お客様を笑顔にするお仕事です</a:t>
            </a:r>
            <a:endParaRPr kumimoji="1" lang="ja-JP" altLang="en-US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16834" y="1889470"/>
            <a:ext cx="44562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595297" y="1828009"/>
            <a:ext cx="4506446" cy="0"/>
          </a:xfrm>
          <a:prstGeom prst="line">
            <a:avLst/>
          </a:prstGeom>
          <a:ln w="3175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角丸四角形 14"/>
          <p:cNvSpPr/>
          <p:nvPr/>
        </p:nvSpPr>
        <p:spPr>
          <a:xfrm>
            <a:off x="629561" y="4516814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応募人数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187040" y="4423269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若干名</a:t>
            </a:r>
          </a:p>
        </p:txBody>
      </p:sp>
      <p:sp>
        <p:nvSpPr>
          <p:cNvPr id="69" name="角丸四角形 68"/>
          <p:cNvSpPr/>
          <p:nvPr/>
        </p:nvSpPr>
        <p:spPr>
          <a:xfrm>
            <a:off x="629561" y="5131696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時間帯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187040" y="5038151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平日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 13:00 </a:t>
            </a:r>
            <a:r>
              <a:rPr lang="mr-IN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 23:00</a:t>
            </a:r>
            <a:endParaRPr lang="ja-JP" altLang="en-US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629561" y="5719972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時給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233340" y="5626427"/>
            <a:ext cx="31573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1,000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円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〜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（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時以降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1,250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円）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629561" y="6322464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tx1">
              <a:alpha val="30000"/>
            </a:schemeClr>
          </a:solidFill>
          <a:ln w="3175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応募条件</a:t>
            </a:r>
            <a:endParaRPr lang="en-US" altLang="ja-JP" sz="14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187040" y="6228919"/>
            <a:ext cx="28684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満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歳以上の男女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日以上入れる方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未経験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OK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Mincho" charset="-128"/>
                <a:ea typeface="MS PMincho" charset="-128"/>
                <a:cs typeface="MS PMincho" charset="-128"/>
              </a:rPr>
              <a:t>普通自動車免許歓迎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845580" y="8990254"/>
            <a:ext cx="273971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応募方法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45580" y="9679042"/>
            <a:ext cx="8867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電話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45581" y="10026420"/>
            <a:ext cx="8867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メール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459037" y="9679042"/>
            <a:ext cx="341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：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459038" y="10026420"/>
            <a:ext cx="3414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：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696295" y="9679042"/>
            <a:ext cx="14869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endParaRPr lang="ja-JP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696296" y="10026420"/>
            <a:ext cx="178482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xxxxxxxxx@mail</a:t>
            </a:r>
            <a:endParaRPr lang="ja-JP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124993" y="8990254"/>
            <a:ext cx="2739713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小料理屋あすくる</a:t>
            </a: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124993" y="9679042"/>
            <a:ext cx="3080936" cy="7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まずはお気軽にお電話ください</a:t>
            </a:r>
          </a:p>
        </p:txBody>
      </p:sp>
      <p:cxnSp>
        <p:nvCxnSpPr>
          <p:cNvPr id="115" name="直線コネクタ 114"/>
          <p:cNvCxnSpPr/>
          <p:nvPr/>
        </p:nvCxnSpPr>
        <p:spPr>
          <a:xfrm>
            <a:off x="914925" y="9608802"/>
            <a:ext cx="2670368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4124993" y="9608802"/>
            <a:ext cx="2888683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239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2018-01-31T10:46:08Z</dcterms:created>
  <dcterms:modified xsi:type="dcterms:W3CDTF">2018-01-31T10:46:12Z</dcterms:modified>
</cp:coreProperties>
</file>