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600"/>
    <a:srgbClr val="F1E4B4"/>
    <a:srgbClr val="562708"/>
    <a:srgbClr val="EFD9AE"/>
    <a:srgbClr val="E4064B"/>
    <a:srgbClr val="FF0066"/>
    <a:srgbClr val="274B29"/>
    <a:srgbClr val="EFFD69"/>
    <a:srgbClr val="9D7B4C"/>
    <a:srgbClr val="EEB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AA1F6FE8-3403-BA40-8429-8F592504C9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2"/>
          <a:stretch/>
        </p:blipFill>
        <p:spPr>
          <a:xfrm>
            <a:off x="-79513" y="-21991"/>
            <a:ext cx="7855087" cy="10929704"/>
          </a:xfrm>
          <a:prstGeom prst="rect">
            <a:avLst/>
          </a:prstGeom>
        </p:spPr>
      </p:pic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A4512FB-7F8F-764E-8823-3AAF69D251FE}"/>
              </a:ext>
            </a:extLst>
          </p:cNvPr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0" y="-16041"/>
            <a:ext cx="7775575" cy="3081140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0249" y="1257458"/>
            <a:ext cx="65950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dirty="0">
                <a:solidFill>
                  <a:schemeClr val="bg1"/>
                </a:solidFill>
              </a:rPr>
              <a:t>スタッフ募集</a:t>
            </a:r>
            <a:endParaRPr kumimoji="1" lang="ja-JP" altLang="en-US" sz="9600" dirty="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04096" y="595012"/>
            <a:ext cx="6139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居酒屋アスクル</a:t>
            </a:r>
            <a:r>
              <a:rPr lang="ja-JP" altLang="en-US" sz="4000" dirty="0">
                <a:solidFill>
                  <a:schemeClr val="bg1"/>
                </a:solidFill>
              </a:rPr>
              <a:t>新宿西口店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04095" y="3311013"/>
            <a:ext cx="4584909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料理で、お客様を笑顔にするお仕事です</a:t>
            </a:r>
            <a:endParaRPr kumimoji="1" lang="ja-JP" altLang="en-US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04095" y="3834941"/>
            <a:ext cx="6061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ここにお仕事の内容を詳しく入力してください。ここにお仕事の内容を詳しく入力してください。ここにお仕事の内容を詳しく入力してください。ここにお仕事の内容を詳しく入力してください。ここにお仕事の内容を詳しく入力してください。</a:t>
            </a:r>
          </a:p>
        </p:txBody>
      </p:sp>
      <p:cxnSp>
        <p:nvCxnSpPr>
          <p:cNvPr id="54" name="直線コネクタ 53"/>
          <p:cNvCxnSpPr/>
          <p:nvPr/>
        </p:nvCxnSpPr>
        <p:spPr>
          <a:xfrm>
            <a:off x="804095" y="3773480"/>
            <a:ext cx="6061359" cy="0"/>
          </a:xfrm>
          <a:prstGeom prst="line">
            <a:avLst/>
          </a:prstGeom>
          <a:ln w="3175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角丸四角形 56"/>
          <p:cNvSpPr/>
          <p:nvPr/>
        </p:nvSpPr>
        <p:spPr>
          <a:xfrm>
            <a:off x="804095" y="5861622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 w="3175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応募人数</a:t>
            </a:r>
            <a:endParaRPr lang="en-US" altLang="ja-JP" sz="14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361574" y="5768077"/>
            <a:ext cx="2739713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若干名</a:t>
            </a:r>
          </a:p>
        </p:txBody>
      </p:sp>
      <p:sp>
        <p:nvSpPr>
          <p:cNvPr id="59" name="角丸四角形 58"/>
          <p:cNvSpPr/>
          <p:nvPr/>
        </p:nvSpPr>
        <p:spPr>
          <a:xfrm>
            <a:off x="804095" y="6476504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 w="3175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時間帯</a:t>
            </a:r>
            <a:endParaRPr lang="en-US" altLang="ja-JP" sz="14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361574" y="6382959"/>
            <a:ext cx="2739713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平日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 13:00 </a:t>
            </a:r>
            <a:r>
              <a:rPr lang="mr-IN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–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 23:00</a:t>
            </a:r>
            <a:endParaRPr lang="ja-JP" altLang="en-US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804095" y="7064780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 w="3175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時給</a:t>
            </a:r>
            <a:endParaRPr lang="en-US" altLang="ja-JP" sz="14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407874" y="6971235"/>
            <a:ext cx="31573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1,000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円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〜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（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22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時以降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1,250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円）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804095" y="7667272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 w="3175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応募条件</a:t>
            </a:r>
            <a:endParaRPr lang="en-US" altLang="ja-JP" sz="14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361574" y="7573727"/>
            <a:ext cx="4376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満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20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歳以上の男女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 / 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週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2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日以上入れる方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/ </a:t>
            </a: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未経験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OK / 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普通自動車免許歓迎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0" y="8939127"/>
            <a:ext cx="7775575" cy="1968586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45580" y="9054422"/>
            <a:ext cx="2739713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応募方法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845580" y="9743210"/>
            <a:ext cx="8867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電話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45581" y="10090588"/>
            <a:ext cx="8867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メール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459037" y="9743210"/>
            <a:ext cx="3414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：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459038" y="10090588"/>
            <a:ext cx="3414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：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696295" y="9743210"/>
            <a:ext cx="14869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03-1234-1111</a:t>
            </a:r>
            <a:endParaRPr lang="ja-JP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696296" y="10090588"/>
            <a:ext cx="1784824" cy="41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err="1"/>
              <a:t>xxxxxxxxx@mail</a:t>
            </a:r>
            <a:endParaRPr lang="ja-JP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124993" y="9054422"/>
            <a:ext cx="2739713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居酒屋アスクル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124993" y="9743210"/>
            <a:ext cx="3080936" cy="77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まずはお気軽にお電話ください</a:t>
            </a:r>
          </a:p>
        </p:txBody>
      </p:sp>
      <p:cxnSp>
        <p:nvCxnSpPr>
          <p:cNvPr id="75" name="直線コネクタ 74"/>
          <p:cNvCxnSpPr/>
          <p:nvPr/>
        </p:nvCxnSpPr>
        <p:spPr>
          <a:xfrm>
            <a:off x="914925" y="9672970"/>
            <a:ext cx="2670368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4124993" y="9672970"/>
            <a:ext cx="2888683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245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2018-01-31T10:46:36Z</dcterms:created>
  <dcterms:modified xsi:type="dcterms:W3CDTF">2018-01-31T10:46:40Z</dcterms:modified>
</cp:coreProperties>
</file>