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064B"/>
    <a:srgbClr val="0F1B1E"/>
    <a:srgbClr val="E40600"/>
    <a:srgbClr val="F1E4B4"/>
    <a:srgbClr val="562708"/>
    <a:srgbClr val="EFD9AE"/>
    <a:srgbClr val="FF0066"/>
    <a:srgbClr val="274B29"/>
    <a:srgbClr val="EFFD69"/>
    <a:srgbClr val="9D7B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1" autoAdjust="0"/>
    <p:restoredTop sz="86418"/>
  </p:normalViewPr>
  <p:slideViewPr>
    <p:cSldViewPr snapToGrid="0">
      <p:cViewPr varScale="1">
        <p:scale>
          <a:sx n="54" d="100"/>
          <a:sy n="54" d="100"/>
        </p:scale>
        <p:origin x="2563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65A1DC01-028C-6746-B877-F9AFBA6DA24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7775575" cy="10213047"/>
          </a:xfrm>
          <a:prstGeom prst="rect">
            <a:avLst/>
          </a:prstGeom>
        </p:spPr>
      </p:pic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E6B96FAC-16D4-0848-9FC6-97BEAF8B857E}"/>
              </a:ext>
            </a:extLst>
          </p:cNvPr>
          <p:cNvSpPr/>
          <p:nvPr/>
        </p:nvSpPr>
        <p:spPr>
          <a:xfrm>
            <a:off x="0" y="0"/>
            <a:ext cx="7775575" cy="10213047"/>
          </a:xfrm>
          <a:prstGeom prst="rect">
            <a:avLst/>
          </a:prstGeom>
          <a:solidFill>
            <a:schemeClr val="tx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17CBE4B-C005-B947-995E-B8BDD4898E4A}"/>
              </a:ext>
            </a:extLst>
          </p:cNvPr>
          <p:cNvSpPr/>
          <p:nvPr/>
        </p:nvSpPr>
        <p:spPr>
          <a:xfrm>
            <a:off x="2" y="10213047"/>
            <a:ext cx="7775575" cy="720340"/>
          </a:xfrm>
          <a:prstGeom prst="rect">
            <a:avLst/>
          </a:prstGeom>
          <a:solidFill>
            <a:srgbClr val="0F1B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9636" y="956734"/>
            <a:ext cx="63963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7200" i="1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BISTRO ASKUL</a:t>
            </a:r>
            <a:endParaRPr lang="ja-JP" altLang="en-US" sz="7200" i="1" dirty="0">
              <a:solidFill>
                <a:schemeClr val="bg1"/>
              </a:solidFill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845580" y="3393683"/>
            <a:ext cx="4584909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料理で、お客様を笑顔にするお仕事です</a:t>
            </a:r>
            <a:endParaRPr kumimoji="1" lang="ja-JP" altLang="en-US" b="1" dirty="0">
              <a:solidFill>
                <a:schemeClr val="bg1"/>
              </a:solidFill>
              <a:effectLst>
                <a:outerShdw blurRad="50800" dir="4980000" algn="tl" rotWithShape="0">
                  <a:prstClr val="black">
                    <a:alpha val="60000"/>
                  </a:prstClr>
                </a:outerShdw>
              </a:effectLst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845580" y="3917611"/>
            <a:ext cx="60613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ここにお仕事の内容を詳しく入力してください。ここにお仕事の内容を詳しく入力してください。ここにお仕事の内容を詳しく入力してください。ここにお仕事の内容を詳しく入力してください。ここにお仕事の内容を詳しく入力してください。</a:t>
            </a:r>
          </a:p>
        </p:txBody>
      </p:sp>
      <p:cxnSp>
        <p:nvCxnSpPr>
          <p:cNvPr id="32" name="直線コネクタ 31"/>
          <p:cNvCxnSpPr/>
          <p:nvPr/>
        </p:nvCxnSpPr>
        <p:spPr>
          <a:xfrm>
            <a:off x="845580" y="3856150"/>
            <a:ext cx="6061359" cy="0"/>
          </a:xfrm>
          <a:prstGeom prst="line">
            <a:avLst/>
          </a:prstGeom>
          <a:ln w="3175">
            <a:solidFill>
              <a:schemeClr val="bg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角丸四角形 32"/>
          <p:cNvSpPr/>
          <p:nvPr/>
        </p:nvSpPr>
        <p:spPr>
          <a:xfrm>
            <a:off x="845580" y="5893815"/>
            <a:ext cx="1393571" cy="368968"/>
          </a:xfrm>
          <a:prstGeom prst="roundRect">
            <a:avLst>
              <a:gd name="adj" fmla="val 50000"/>
            </a:avLst>
          </a:prstGeom>
          <a:solidFill>
            <a:schemeClr val="tx1">
              <a:alpha val="50000"/>
            </a:schemeClr>
          </a:solidFill>
          <a:ln w="1270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応募人数</a:t>
            </a:r>
            <a:endParaRPr lang="en-US" altLang="ja-JP" sz="1400" dirty="0">
              <a:solidFill>
                <a:schemeClr val="bg1"/>
              </a:solidFill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2403059" y="5800270"/>
            <a:ext cx="2739713" cy="442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若干名</a:t>
            </a:r>
          </a:p>
        </p:txBody>
      </p:sp>
      <p:sp>
        <p:nvSpPr>
          <p:cNvPr id="35" name="角丸四角形 34"/>
          <p:cNvSpPr/>
          <p:nvPr/>
        </p:nvSpPr>
        <p:spPr>
          <a:xfrm>
            <a:off x="845580" y="6508697"/>
            <a:ext cx="1393571" cy="368968"/>
          </a:xfrm>
          <a:prstGeom prst="roundRect">
            <a:avLst>
              <a:gd name="adj" fmla="val 50000"/>
            </a:avLst>
          </a:prstGeom>
          <a:solidFill>
            <a:schemeClr val="tx1">
              <a:alpha val="50000"/>
            </a:schemeClr>
          </a:solidFill>
          <a:ln w="1270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時間帯</a:t>
            </a:r>
            <a:endParaRPr lang="en-US" altLang="ja-JP" sz="1400" dirty="0">
              <a:solidFill>
                <a:schemeClr val="bg1"/>
              </a:solidFill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403059" y="6415152"/>
            <a:ext cx="2739713" cy="442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平日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 13:00 </a:t>
            </a:r>
            <a:r>
              <a:rPr lang="mr-IN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–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 23:00</a:t>
            </a:r>
            <a:endParaRPr lang="ja-JP" altLang="en-US" sz="1800" b="1" dirty="0">
              <a:solidFill>
                <a:schemeClr val="bg1"/>
              </a:solidFill>
              <a:effectLst>
                <a:outerShdw blurRad="50800" dir="4980000" algn="tl" rotWithShape="0">
                  <a:prstClr val="black">
                    <a:alpha val="60000"/>
                  </a:prstClr>
                </a:outerShdw>
              </a:effectLst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37" name="角丸四角形 36"/>
          <p:cNvSpPr/>
          <p:nvPr/>
        </p:nvSpPr>
        <p:spPr>
          <a:xfrm>
            <a:off x="845580" y="7096973"/>
            <a:ext cx="1393571" cy="368968"/>
          </a:xfrm>
          <a:prstGeom prst="roundRect">
            <a:avLst>
              <a:gd name="adj" fmla="val 50000"/>
            </a:avLst>
          </a:prstGeom>
          <a:solidFill>
            <a:schemeClr val="tx1">
              <a:alpha val="50000"/>
            </a:schemeClr>
          </a:solidFill>
          <a:ln w="1270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時給</a:t>
            </a:r>
            <a:endParaRPr lang="en-US" altLang="ja-JP" sz="1400" dirty="0">
              <a:solidFill>
                <a:schemeClr val="bg1"/>
              </a:solidFill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449359" y="7003428"/>
            <a:ext cx="3157371" cy="442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1,000</a:t>
            </a: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円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〜</a:t>
            </a: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（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22</a:t>
            </a: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時以降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1,250</a:t>
            </a: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円）</a:t>
            </a:r>
            <a:endParaRPr lang="en-US" altLang="ja-JP" sz="1800" b="1" dirty="0">
              <a:solidFill>
                <a:schemeClr val="bg1"/>
              </a:solidFill>
              <a:effectLst>
                <a:outerShdw blurRad="50800" dir="4980000" algn="tl" rotWithShape="0">
                  <a:prstClr val="black">
                    <a:alpha val="60000"/>
                  </a:prstClr>
                </a:outerShdw>
              </a:effectLst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39" name="角丸四角形 38"/>
          <p:cNvSpPr/>
          <p:nvPr/>
        </p:nvSpPr>
        <p:spPr>
          <a:xfrm>
            <a:off x="845580" y="7699465"/>
            <a:ext cx="1393571" cy="368968"/>
          </a:xfrm>
          <a:prstGeom prst="roundRect">
            <a:avLst>
              <a:gd name="adj" fmla="val 50000"/>
            </a:avLst>
          </a:prstGeom>
          <a:solidFill>
            <a:schemeClr val="tx1">
              <a:alpha val="50000"/>
            </a:schemeClr>
          </a:solidFill>
          <a:ln w="1270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応募条件</a:t>
            </a:r>
            <a:endParaRPr lang="en-US" altLang="ja-JP" sz="1400" dirty="0">
              <a:solidFill>
                <a:schemeClr val="bg1"/>
              </a:solidFill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403059" y="7605920"/>
            <a:ext cx="4376110" cy="85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満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20</a:t>
            </a: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歳以上の男女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 / </a:t>
            </a: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週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2</a:t>
            </a: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日以上入れる方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/ </a:t>
            </a:r>
          </a:p>
          <a:p>
            <a:pPr>
              <a:lnSpc>
                <a:spcPct val="150000"/>
              </a:lnSpc>
            </a:pP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未経験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OK / </a:t>
            </a: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普通自動車免許歓迎</a:t>
            </a:r>
            <a:endParaRPr lang="en-US" altLang="ja-JP" sz="1800" b="1" dirty="0">
              <a:solidFill>
                <a:schemeClr val="bg1"/>
              </a:solidFill>
              <a:effectLst>
                <a:outerShdw blurRad="50800" dir="4980000" algn="tl" rotWithShape="0">
                  <a:prstClr val="black">
                    <a:alpha val="60000"/>
                  </a:prstClr>
                </a:outerShdw>
              </a:effectLst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459037" y="9679042"/>
            <a:ext cx="34143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：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402972" y="1874270"/>
            <a:ext cx="49696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7200" i="1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NEW STAFF</a:t>
            </a:r>
            <a:endParaRPr lang="ja-JP" altLang="en-US" sz="7200" i="1" dirty="0">
              <a:solidFill>
                <a:schemeClr val="bg1"/>
              </a:solidFill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057999" y="508908"/>
            <a:ext cx="3659577" cy="440252"/>
          </a:xfrm>
          <a:prstGeom prst="rect">
            <a:avLst/>
          </a:prstGeom>
          <a:solidFill>
            <a:schemeClr val="tx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WANTED!!!!</a:t>
            </a:r>
            <a:endParaRPr lang="ja-JP" altLang="en-US" sz="2800" dirty="0">
              <a:solidFill>
                <a:schemeClr val="bg1"/>
              </a:solidFill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800468" y="10165272"/>
            <a:ext cx="2460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400" b="1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BISTRO ASKUL</a:t>
            </a:r>
            <a:endParaRPr lang="ja-JP" altLang="en-US" sz="2400" b="1" dirty="0">
              <a:solidFill>
                <a:schemeClr val="bg1"/>
              </a:solidFill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4261257" y="10291521"/>
            <a:ext cx="2110673" cy="430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東京都江東区豊洲 </a:t>
            </a:r>
            <a:r>
              <a:rPr lang="en-US" altLang="ja-JP" sz="1400" b="1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3-2-3</a:t>
            </a:r>
            <a:endParaRPr lang="ja-JP" altLang="en-US" sz="1200" b="1" dirty="0">
              <a:solidFill>
                <a:schemeClr val="bg1"/>
              </a:solidFill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60" name="角丸四角形 59"/>
          <p:cNvSpPr/>
          <p:nvPr/>
        </p:nvSpPr>
        <p:spPr>
          <a:xfrm>
            <a:off x="845580" y="8639424"/>
            <a:ext cx="1393571" cy="368968"/>
          </a:xfrm>
          <a:prstGeom prst="roundRect">
            <a:avLst>
              <a:gd name="adj" fmla="val 50000"/>
            </a:avLst>
          </a:prstGeom>
          <a:solidFill>
            <a:schemeClr val="tx1">
              <a:alpha val="50000"/>
            </a:schemeClr>
          </a:solidFill>
          <a:ln w="1270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応募方法</a:t>
            </a:r>
            <a:endParaRPr lang="en-US" altLang="ja-JP" sz="1400" dirty="0">
              <a:solidFill>
                <a:schemeClr val="bg1"/>
              </a:solidFill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2403059" y="8545879"/>
            <a:ext cx="437611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下記連絡先にお問い合わせください。</a:t>
            </a:r>
            <a:endParaRPr lang="en-US" altLang="ja-JP" sz="1800" b="1" dirty="0">
              <a:solidFill>
                <a:schemeClr val="bg1"/>
              </a:solidFill>
              <a:effectLst>
                <a:outerShdw blurRad="50800" dir="4980000" algn="tl" rotWithShape="0">
                  <a:prstClr val="black">
                    <a:alpha val="60000"/>
                  </a:prstClr>
                </a:outerShdw>
              </a:effectLst>
              <a:latin typeface="MS PGothic" charset="-128"/>
              <a:ea typeface="MS PGothic" charset="-128"/>
              <a:cs typeface="MS PGothic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電話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 : 03-1234-1111</a:t>
            </a:r>
          </a:p>
          <a:p>
            <a:pPr>
              <a:lnSpc>
                <a:spcPct val="150000"/>
              </a:lnSpc>
            </a:pP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メール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 : </a:t>
            </a:r>
            <a:r>
              <a:rPr lang="en-US" altLang="ja-JP" sz="1800" b="1" dirty="0" err="1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xxxxxxxxx@mail</a:t>
            </a:r>
            <a:endParaRPr lang="en-US" altLang="ja-JP" sz="1800" b="1" dirty="0">
              <a:solidFill>
                <a:schemeClr val="bg1"/>
              </a:solidFill>
              <a:effectLst>
                <a:outerShdw blurRad="50800" dir="4980000" algn="tl" rotWithShape="0">
                  <a:prstClr val="black">
                    <a:alpha val="60000"/>
                  </a:prstClr>
                </a:outerShdw>
              </a:effectLst>
              <a:latin typeface="MS PGothic" charset="-128"/>
              <a:ea typeface="MS PGothic" charset="-128"/>
              <a:cs typeface="MS P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8484476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246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MS PGothic</vt:lpstr>
      <vt:lpstr>MS PGothic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2018-01-31T10:47:08Z</dcterms:created>
  <dcterms:modified xsi:type="dcterms:W3CDTF">2018-01-31T10:47:13Z</dcterms:modified>
</cp:coreProperties>
</file>