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3D00"/>
    <a:srgbClr val="EFD9AE"/>
    <a:srgbClr val="F1E4B4"/>
    <a:srgbClr val="9D7B4C"/>
    <a:srgbClr val="E40600"/>
    <a:srgbClr val="562708"/>
    <a:srgbClr val="E4064B"/>
    <a:srgbClr val="FF0066"/>
    <a:srgbClr val="274B29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>
        <p:scale>
          <a:sx n="53" d="100"/>
          <a:sy n="53" d="100"/>
        </p:scale>
        <p:origin x="3608" y="10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F20FF116-BA66-024D-B260-B3F04CE274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" b="6954"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061E26C-4FAD-3C47-8DFE-3E3CF46D7AF0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513D0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0" y="9969949"/>
            <a:ext cx="7775575" cy="698576"/>
          </a:xfrm>
          <a:prstGeom prst="rect">
            <a:avLst/>
          </a:prstGeom>
          <a:solidFill>
            <a:srgbClr val="EFD9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6476" y="1129972"/>
            <a:ext cx="65950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dirty="0">
                <a:solidFill>
                  <a:schemeClr val="bg1"/>
                </a:solidFill>
              </a:rPr>
              <a:t>スタッフ募集</a:t>
            </a:r>
            <a:endParaRPr kumimoji="1" lang="ja-JP" altLang="en-US" sz="96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2732" y="514802"/>
            <a:ext cx="63225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600" i="1" dirty="0">
                <a:solidFill>
                  <a:schemeClr val="bg1"/>
                </a:solidFill>
                <a:latin typeface="+mj-ea"/>
                <a:ea typeface="+mj-ea"/>
              </a:rPr>
              <a:t>ITALIAN</a:t>
            </a:r>
            <a:r>
              <a:rPr lang="en-US" altLang="ja-JP" sz="3600" i="1" dirty="0">
                <a:solidFill>
                  <a:schemeClr val="bg1"/>
                </a:solidFill>
                <a:latin typeface="+mj-ea"/>
                <a:ea typeface="+mj-ea"/>
              </a:rPr>
              <a:t> RESTAURANT ASKUL</a:t>
            </a:r>
            <a:endParaRPr kumimoji="1" lang="ja-JP" altLang="en-US" sz="3600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12732" y="2831339"/>
            <a:ext cx="62872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</p:txBody>
      </p:sp>
      <p:cxnSp>
        <p:nvCxnSpPr>
          <p:cNvPr id="32" name="直線コネクタ 31"/>
          <p:cNvCxnSpPr/>
          <p:nvPr/>
        </p:nvCxnSpPr>
        <p:spPr>
          <a:xfrm>
            <a:off x="712732" y="2699632"/>
            <a:ext cx="6287255" cy="0"/>
          </a:xfrm>
          <a:prstGeom prst="line">
            <a:avLst/>
          </a:prstGeom>
          <a:ln w="3175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1287860" y="10072362"/>
            <a:ext cx="5276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rgbClr val="513D00"/>
                </a:solidFill>
                <a:latin typeface="MS PGothic" charset="-128"/>
                <a:ea typeface="MS PGothic" charset="-128"/>
                <a:cs typeface="MS PGothic" charset="-128"/>
              </a:rPr>
              <a:t>ITALIAN RESTAURANT ASKUL</a:t>
            </a:r>
            <a:r>
              <a:rPr lang="ja-JP" altLang="en-US" sz="1600" b="1" dirty="0">
                <a:solidFill>
                  <a:srgbClr val="513D00"/>
                </a:solidFill>
                <a:latin typeface="MS PGothic" charset="-128"/>
                <a:ea typeface="MS PGothic" charset="-128"/>
                <a:cs typeface="MS PGothic" charset="-128"/>
              </a:rPr>
              <a:t>　東京都江東区豊洲 </a:t>
            </a:r>
            <a:r>
              <a:rPr lang="en-US" altLang="ja-JP" sz="1600" b="1" dirty="0">
                <a:solidFill>
                  <a:srgbClr val="513D00"/>
                </a:solidFill>
                <a:latin typeface="MS PGothic" charset="-128"/>
                <a:ea typeface="MS PGothic" charset="-128"/>
                <a:cs typeface="MS PGothic" charset="-128"/>
              </a:rPr>
              <a:t>3-2-3</a:t>
            </a:r>
            <a:endParaRPr lang="ja-JP" altLang="en-US" sz="1400" dirty="0">
              <a:solidFill>
                <a:srgbClr val="513D00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808984" y="5248441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応募人数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414589" y="5154896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若干名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808984" y="5914123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時間帯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414589" y="5820578"/>
            <a:ext cx="2739713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平日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13:00 </a:t>
            </a:r>
            <a:r>
              <a:rPr lang="mr-IN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23:00</a:t>
            </a:r>
            <a:endParaRPr lang="ja-JP" altLang="en-US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808984" y="6553199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時給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460889" y="6459654"/>
            <a:ext cx="3157371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1,000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円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〜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（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時以降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1,250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円）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808984" y="7206491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応募条件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14589" y="7112946"/>
            <a:ext cx="4376110" cy="8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満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20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歳以上の男女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2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日以上入れる方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/ 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未経験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OK / </a:t>
            </a: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普通自動車免許歓迎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808984" y="8197250"/>
            <a:ext cx="1393571" cy="368968"/>
          </a:xfrm>
          <a:prstGeom prst="roundRect">
            <a:avLst>
              <a:gd name="adj" fmla="val 50000"/>
            </a:avLst>
          </a:prstGeom>
          <a:solidFill>
            <a:schemeClr val="bg1">
              <a:alpha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rPr>
              <a:t>応募方法</a:t>
            </a:r>
            <a:endParaRPr lang="en-US" altLang="ja-JP" sz="1400" dirty="0">
              <a:solidFill>
                <a:schemeClr val="bg1"/>
              </a:solidFill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414589" y="8103705"/>
            <a:ext cx="437611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下記連絡先にお問い合わせください。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電話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: 03-1234-1111</a:t>
            </a: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メール</a:t>
            </a:r>
            <a:r>
              <a: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 : </a:t>
            </a:r>
            <a:r>
              <a:rPr lang="en-US" altLang="ja-JP" sz="1800" b="1" dirty="0" err="1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xxxxxxxxx@mail</a:t>
            </a:r>
            <a:endParaRPr lang="en-US" altLang="ja-JP" sz="1800" b="1" dirty="0">
              <a:solidFill>
                <a:schemeClr val="bg1"/>
              </a:solidFill>
              <a:effectLst>
                <a:outerShdw blurRad="50800" dir="4980000" algn="tl" rotWithShape="0">
                  <a:prstClr val="black">
                    <a:alpha val="60000"/>
                  </a:prstClr>
                </a:outerShdw>
              </a:effectLst>
              <a:latin typeface="MS PGothic" charset="-128"/>
              <a:ea typeface="MS PGothic" charset="-128"/>
              <a:cs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252</Words>
  <Application>Microsoft Macintosh PowerPoint</Application>
  <PresentationFormat>ユーザー設定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82</cp:revision>
  <cp:lastPrinted>2013-08-08T08:23:13Z</cp:lastPrinted>
  <dcterms:created xsi:type="dcterms:W3CDTF">2013-08-08T01:25:55Z</dcterms:created>
  <dcterms:modified xsi:type="dcterms:W3CDTF">2018-02-03T09:42:41Z</dcterms:modified>
</cp:coreProperties>
</file>