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5616"/>
    <a:srgbClr val="E4064B"/>
    <a:srgbClr val="513D00"/>
    <a:srgbClr val="EFD9AE"/>
    <a:srgbClr val="F1E4B4"/>
    <a:srgbClr val="9D7B4C"/>
    <a:srgbClr val="E40600"/>
    <a:srgbClr val="562708"/>
    <a:srgbClr val="FF0066"/>
    <a:srgbClr val="274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>
        <p:scale>
          <a:sx n="71" d="100"/>
          <a:sy n="71" d="100"/>
        </p:scale>
        <p:origin x="316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AEC4A81E-E6A4-8743-9D43-D04445A36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4" t="1964" b="2223"/>
          <a:stretch/>
        </p:blipFill>
        <p:spPr>
          <a:xfrm>
            <a:off x="1" y="0"/>
            <a:ext cx="7775574" cy="10907714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0" y="4982125"/>
            <a:ext cx="7775575" cy="5925588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2786586"/>
            <a:ext cx="7775575" cy="2195539"/>
          </a:xfrm>
          <a:prstGeom prst="rect">
            <a:avLst/>
          </a:prstGeom>
          <a:solidFill>
            <a:srgbClr val="E40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21849" y="2766708"/>
            <a:ext cx="394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7200" i="1" dirty="0">
                <a:solidFill>
                  <a:schemeClr val="bg1"/>
                </a:solidFill>
                <a:latin typeface="+mj-ea"/>
                <a:ea typeface="+mj-ea"/>
              </a:rPr>
              <a:t>PIZZERIA</a:t>
            </a:r>
            <a:endParaRPr kumimoji="1" lang="ja-JP" altLang="en-US" sz="7200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94872" y="3586182"/>
            <a:ext cx="2967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7200" i="1" dirty="0">
                <a:solidFill>
                  <a:schemeClr val="bg1"/>
                </a:solidFill>
                <a:latin typeface="+mj-ea"/>
                <a:ea typeface="+mj-ea"/>
              </a:rPr>
              <a:t>ASKUL</a:t>
            </a:r>
            <a:endParaRPr kumimoji="1" lang="ja-JP" altLang="en-US" sz="7200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34679" y="4826267"/>
            <a:ext cx="3202354" cy="5828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スタッフ募集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5864" y="399674"/>
            <a:ext cx="330403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  <a:p>
            <a:pPr>
              <a:lnSpc>
                <a:spcPct val="150000"/>
              </a:lnSpc>
            </a:pPr>
            <a:endParaRPr lang="ja-JP" altLang="en-US" sz="14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523113" y="5851293"/>
            <a:ext cx="2981739" cy="1117398"/>
            <a:chOff x="715617" y="6845901"/>
            <a:chExt cx="2981739" cy="111739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715617" y="7403530"/>
              <a:ext cx="2981739" cy="55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若干名</a:t>
              </a: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募集人数</a:t>
              </a: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523113" y="7202148"/>
            <a:ext cx="2981739" cy="1117398"/>
            <a:chOff x="715617" y="6845901"/>
            <a:chExt cx="2981739" cy="1117398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715617" y="7403530"/>
              <a:ext cx="2981739" cy="55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is-IS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平日 </a:t>
              </a:r>
              <a:r>
                <a:rPr lang="is-IS" altLang="ja-JP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13:00 – 23:00</a:t>
              </a:r>
              <a:endParaRPr lang="ja-JP" altLang="en-US" sz="24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時間帯</a:t>
              </a: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523113" y="8553004"/>
            <a:ext cx="3419062" cy="1203960"/>
            <a:chOff x="715617" y="9290940"/>
            <a:chExt cx="3419062" cy="1203960"/>
          </a:xfrm>
        </p:grpSpPr>
        <p:cxnSp>
          <p:nvCxnSpPr>
            <p:cNvPr id="48" name="直線コネクタ 47"/>
            <p:cNvCxnSpPr/>
            <p:nvPr/>
          </p:nvCxnSpPr>
          <p:spPr>
            <a:xfrm>
              <a:off x="715617" y="9780118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715617" y="9848569"/>
              <a:ext cx="34190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1,000</a:t>
              </a:r>
              <a:r>
                <a:rPr lang="ja-JP" altLang="en-US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</a:t>
              </a:r>
              <a:r>
                <a:rPr lang="en-US" altLang="ja-JP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〜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（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22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時以降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1,250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円）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715617" y="9290940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時給</a:t>
              </a: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4203730" y="5851293"/>
            <a:ext cx="2981739" cy="1831504"/>
            <a:chOff x="715617" y="6845901"/>
            <a:chExt cx="2981739" cy="1831504"/>
          </a:xfrm>
        </p:grpSpPr>
        <p:cxnSp>
          <p:nvCxnSpPr>
            <p:cNvPr id="56" name="直線コネクタ 55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62"/>
            <p:cNvSpPr txBox="1"/>
            <p:nvPr/>
          </p:nvSpPr>
          <p:spPr>
            <a:xfrm>
              <a:off x="715617" y="7403530"/>
              <a:ext cx="2981739" cy="1273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満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歳以上の男女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週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日以上入れる方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未経験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OK 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普通自動車免許歓迎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募集条件</a:t>
              </a:r>
            </a:p>
          </p:txBody>
        </p:sp>
      </p:grpSp>
      <p:grpSp>
        <p:nvGrpSpPr>
          <p:cNvPr id="69" name="図形グループ 68"/>
          <p:cNvGrpSpPr/>
          <p:nvPr/>
        </p:nvGrpSpPr>
        <p:grpSpPr>
          <a:xfrm>
            <a:off x="4203730" y="7860507"/>
            <a:ext cx="3419062" cy="1896457"/>
            <a:chOff x="715617" y="9290940"/>
            <a:chExt cx="3419062" cy="1896457"/>
          </a:xfrm>
        </p:grpSpPr>
        <p:cxnSp>
          <p:nvCxnSpPr>
            <p:cNvPr id="70" name="直線コネクタ 69"/>
            <p:cNvCxnSpPr/>
            <p:nvPr/>
          </p:nvCxnSpPr>
          <p:spPr>
            <a:xfrm>
              <a:off x="715617" y="9780118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/>
            <p:cNvSpPr txBox="1"/>
            <p:nvPr/>
          </p:nvSpPr>
          <p:spPr>
            <a:xfrm>
              <a:off x="715617" y="9848569"/>
              <a:ext cx="3419062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下記までお問い合わせください。 </a:t>
              </a:r>
              <a:endPara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電話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: 03-1234-1111</a:t>
              </a: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メール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: </a:t>
              </a:r>
              <a:r>
                <a:rPr lang="en-US" altLang="ja-JP" sz="1800" b="1" dirty="0" err="1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xxxxxxxxx@mail</a:t>
              </a:r>
              <a:endParaRPr lang="ja-JP" altLang="en-US" sz="14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715617" y="9290940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応募方法</a:t>
              </a:r>
            </a:p>
          </p:txBody>
        </p:sp>
      </p:grpSp>
      <p:sp>
        <p:nvSpPr>
          <p:cNvPr id="73" name="正方形/長方形 72"/>
          <p:cNvSpPr/>
          <p:nvPr/>
        </p:nvSpPr>
        <p:spPr>
          <a:xfrm>
            <a:off x="-1" y="10228240"/>
            <a:ext cx="7775575" cy="679474"/>
          </a:xfrm>
          <a:prstGeom prst="rect">
            <a:avLst/>
          </a:prstGeom>
          <a:solidFill>
            <a:srgbClr val="E40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-2" y="10250979"/>
            <a:ext cx="7775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PIZZERIA ASKUL</a:t>
            </a:r>
            <a:r>
              <a:rPr lang="ja-JP" altLang="en-US" sz="16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　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3-2-3</a:t>
            </a:r>
            <a:endParaRPr lang="ja-JP" altLang="en-US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B04E45-E2BC-1943-A1BB-23C92CD2E91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9582" y="2369965"/>
            <a:ext cx="2296328" cy="317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227</Words>
  <Application>Microsoft Macintosh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87</cp:revision>
  <cp:lastPrinted>2013-08-08T08:23:13Z</cp:lastPrinted>
  <dcterms:created xsi:type="dcterms:W3CDTF">2013-08-08T01:25:55Z</dcterms:created>
  <dcterms:modified xsi:type="dcterms:W3CDTF">2018-02-03T09:51:31Z</dcterms:modified>
</cp:coreProperties>
</file>