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3BA"/>
    <a:srgbClr val="18A5A0"/>
    <a:srgbClr val="10CFD8"/>
    <a:srgbClr val="F08707"/>
    <a:srgbClr val="FEA501"/>
    <a:srgbClr val="0EE3DF"/>
    <a:srgbClr val="FF70B2"/>
    <a:srgbClr val="684F00"/>
    <a:srgbClr val="905616"/>
    <a:srgbClr val="E40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9" autoAdjust="0"/>
    <p:restoredTop sz="86418"/>
  </p:normalViewPr>
  <p:slideViewPr>
    <p:cSldViewPr snapToGrid="0">
      <p:cViewPr>
        <p:scale>
          <a:sx n="47" d="100"/>
          <a:sy n="47" d="100"/>
        </p:scale>
        <p:origin x="3776" y="1056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C8CE30C-BA92-684C-BD90-D844CB6A79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" t="95" r="19888" b="-1"/>
          <a:stretch/>
        </p:blipFill>
        <p:spPr>
          <a:xfrm>
            <a:off x="0" y="0"/>
            <a:ext cx="7775576" cy="6538948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F33D5D0-85B7-2E4B-9249-1BFECDB4EDBB}"/>
              </a:ext>
            </a:extLst>
          </p:cNvPr>
          <p:cNvSpPr/>
          <p:nvPr/>
        </p:nvSpPr>
        <p:spPr>
          <a:xfrm>
            <a:off x="2592405" y="6545180"/>
            <a:ext cx="2592000" cy="4362534"/>
          </a:xfrm>
          <a:prstGeom prst="rect">
            <a:avLst/>
          </a:prstGeom>
          <a:solidFill>
            <a:srgbClr val="FF7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836F7B8-54C9-8549-A0B5-89E25D719B2F}"/>
              </a:ext>
            </a:extLst>
          </p:cNvPr>
          <p:cNvSpPr/>
          <p:nvPr/>
        </p:nvSpPr>
        <p:spPr>
          <a:xfrm>
            <a:off x="2011" y="6545180"/>
            <a:ext cx="2592000" cy="4362534"/>
          </a:xfrm>
          <a:prstGeom prst="rect">
            <a:avLst/>
          </a:prstGeom>
          <a:solidFill>
            <a:srgbClr val="10C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C3D07C4A-3DFF-C346-A2BA-ABEED9957CF4}"/>
              </a:ext>
            </a:extLst>
          </p:cNvPr>
          <p:cNvSpPr/>
          <p:nvPr/>
        </p:nvSpPr>
        <p:spPr>
          <a:xfrm>
            <a:off x="5185631" y="6545180"/>
            <a:ext cx="2592000" cy="43625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172017" y="3974586"/>
            <a:ext cx="3515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dirty="0">
                <a:solidFill>
                  <a:srgbClr val="FF70B2"/>
                </a:solidFill>
              </a:rPr>
              <a:t>ゆるふわ猫カフェ</a:t>
            </a:r>
          </a:p>
        </p:txBody>
      </p:sp>
      <p:sp>
        <p:nvSpPr>
          <p:cNvPr id="11" name="角丸四角形 10"/>
          <p:cNvSpPr/>
          <p:nvPr/>
        </p:nvSpPr>
        <p:spPr>
          <a:xfrm>
            <a:off x="1510668" y="5590510"/>
            <a:ext cx="4838403" cy="499359"/>
          </a:xfrm>
          <a:prstGeom prst="roundRect">
            <a:avLst>
              <a:gd name="adj" fmla="val 50000"/>
            </a:avLst>
          </a:prstGeom>
          <a:solidFill>
            <a:srgbClr val="FF7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bg1"/>
                </a:solidFill>
              </a:rPr>
              <a:t>新スタッフ</a:t>
            </a:r>
            <a:r>
              <a:rPr lang="en-US" altLang="ja-JP" sz="2400" dirty="0">
                <a:solidFill>
                  <a:schemeClr val="bg1"/>
                </a:solidFill>
              </a:rPr>
              <a:t> </a:t>
            </a:r>
            <a:r>
              <a:rPr lang="ja-JP" altLang="en-US" sz="2400" dirty="0">
                <a:solidFill>
                  <a:schemeClr val="bg1"/>
                </a:solidFill>
              </a:rPr>
              <a:t>募集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380134" y="4410335"/>
            <a:ext cx="50994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6600" dirty="0">
                <a:solidFill>
                  <a:srgbClr val="FF70B2"/>
                </a:solidFill>
                <a:latin typeface="+mj-ea"/>
                <a:ea typeface="+mj-ea"/>
              </a:rPr>
              <a:t>ASKUL CATS</a:t>
            </a:r>
            <a:endParaRPr kumimoji="1" lang="ja-JP" altLang="en-US" sz="6600" dirty="0">
              <a:solidFill>
                <a:srgbClr val="FF70B2"/>
              </a:solidFill>
              <a:latin typeface="+mj-ea"/>
              <a:ea typeface="+mj-ea"/>
            </a:endParaRPr>
          </a:p>
        </p:txBody>
      </p:sp>
      <p:sp>
        <p:nvSpPr>
          <p:cNvPr id="51" name="角丸四角形 50"/>
          <p:cNvSpPr/>
          <p:nvPr/>
        </p:nvSpPr>
        <p:spPr>
          <a:xfrm>
            <a:off x="252337" y="6862343"/>
            <a:ext cx="2193935" cy="368968"/>
          </a:xfrm>
          <a:prstGeom prst="roundRect">
            <a:avLst>
              <a:gd name="adj" fmla="val 50000"/>
            </a:avLst>
          </a:prstGeom>
          <a:solidFill>
            <a:srgbClr val="15A3B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応募人数</a:t>
            </a:r>
            <a:endParaRPr lang="en-US" altLang="ja-JP" sz="1400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252336" y="7249055"/>
            <a:ext cx="2193935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若干名</a:t>
            </a:r>
          </a:p>
        </p:txBody>
      </p:sp>
      <p:sp>
        <p:nvSpPr>
          <p:cNvPr id="54" name="角丸四角形 53"/>
          <p:cNvSpPr/>
          <p:nvPr/>
        </p:nvSpPr>
        <p:spPr>
          <a:xfrm>
            <a:off x="252338" y="8089116"/>
            <a:ext cx="2193935" cy="368968"/>
          </a:xfrm>
          <a:prstGeom prst="roundRect">
            <a:avLst>
              <a:gd name="adj" fmla="val 50000"/>
            </a:avLst>
          </a:prstGeom>
          <a:solidFill>
            <a:srgbClr val="15A3B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時間帯</a:t>
            </a:r>
            <a:endParaRPr lang="en-US" altLang="ja-JP" sz="1400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252337" y="8458084"/>
            <a:ext cx="2193935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平日</a:t>
            </a:r>
            <a:r>
              <a:rPr lang="en-US" altLang="ja-JP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 13:00 </a:t>
            </a:r>
            <a:r>
              <a:rPr lang="mr-IN" altLang="ja-JP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–</a:t>
            </a:r>
            <a:r>
              <a:rPr lang="en-US" altLang="ja-JP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 23:00</a:t>
            </a:r>
            <a:endParaRPr lang="ja-JP" altLang="en-US" sz="18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252338" y="9298145"/>
            <a:ext cx="2193935" cy="368968"/>
          </a:xfrm>
          <a:prstGeom prst="roundRect">
            <a:avLst>
              <a:gd name="adj" fmla="val 50000"/>
            </a:avLst>
          </a:prstGeom>
          <a:solidFill>
            <a:srgbClr val="15A3B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時給</a:t>
            </a:r>
            <a:endParaRPr lang="en-US" altLang="ja-JP" sz="1400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252338" y="9667112"/>
            <a:ext cx="21939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1,000</a:t>
            </a:r>
            <a:r>
              <a:rPr lang="ja-JP" altLang="en-US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  <a:r>
              <a:rPr lang="en-US" altLang="ja-JP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〜</a:t>
            </a:r>
          </a:p>
          <a:p>
            <a:pPr algn="ctr">
              <a:lnSpc>
                <a:spcPct val="150000"/>
              </a:lnSpc>
            </a:pPr>
            <a:r>
              <a:rPr lang="ja-JP" altLang="en-US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（</a:t>
            </a:r>
            <a:r>
              <a:rPr lang="en-US" altLang="ja-JP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22</a:t>
            </a:r>
            <a:r>
              <a:rPr lang="ja-JP" altLang="en-US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時以降</a:t>
            </a:r>
            <a:r>
              <a:rPr lang="en-US" altLang="ja-JP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1,250</a:t>
            </a:r>
            <a:r>
              <a:rPr lang="ja-JP" altLang="en-US" sz="1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円）</a:t>
            </a:r>
            <a:endParaRPr lang="en-US" altLang="ja-JP" sz="18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60" name="角丸四角形 59"/>
          <p:cNvSpPr/>
          <p:nvPr/>
        </p:nvSpPr>
        <p:spPr>
          <a:xfrm>
            <a:off x="5322522" y="6862343"/>
            <a:ext cx="2193935" cy="368968"/>
          </a:xfrm>
          <a:prstGeom prst="roundRect">
            <a:avLst>
              <a:gd name="adj" fmla="val 50000"/>
            </a:avLst>
          </a:prstGeom>
          <a:solidFill>
            <a:srgbClr val="F0870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応募条件</a:t>
            </a:r>
            <a:endParaRPr lang="en-US" altLang="ja-JP" sz="1400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5322522" y="7237543"/>
            <a:ext cx="2193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満</a:t>
            </a:r>
            <a:r>
              <a:rPr lang="en-US" altLang="ja-JP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20</a:t>
            </a:r>
            <a:r>
              <a:rPr lang="ja-JP" altLang="en-US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歳以上の男女</a:t>
            </a:r>
            <a:endParaRPr lang="en-US" altLang="ja-JP" sz="16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週</a:t>
            </a:r>
            <a:r>
              <a:rPr lang="en-US" altLang="ja-JP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2</a:t>
            </a:r>
            <a:r>
              <a:rPr lang="ja-JP" altLang="en-US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日以上入れる方</a:t>
            </a:r>
            <a:endParaRPr lang="en-US" altLang="ja-JP" sz="16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未経験</a:t>
            </a:r>
            <a:r>
              <a:rPr lang="en-US" altLang="ja-JP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OK</a:t>
            </a:r>
          </a:p>
        </p:txBody>
      </p:sp>
      <p:sp>
        <p:nvSpPr>
          <p:cNvPr id="63" name="角丸四角形 62"/>
          <p:cNvSpPr/>
          <p:nvPr/>
        </p:nvSpPr>
        <p:spPr>
          <a:xfrm>
            <a:off x="5322522" y="8949960"/>
            <a:ext cx="2193935" cy="368968"/>
          </a:xfrm>
          <a:prstGeom prst="roundRect">
            <a:avLst>
              <a:gd name="adj" fmla="val 50000"/>
            </a:avLst>
          </a:prstGeom>
          <a:solidFill>
            <a:srgbClr val="F0870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応募連絡先</a:t>
            </a:r>
            <a:endParaRPr lang="en-US" altLang="ja-JP" sz="1400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5322522" y="9325160"/>
            <a:ext cx="2193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03-1234-1111</a:t>
            </a:r>
          </a:p>
          <a:p>
            <a:pPr algn="ctr">
              <a:lnSpc>
                <a:spcPct val="150000"/>
              </a:lnSpc>
            </a:pPr>
            <a:r>
              <a:rPr lang="ja-JP" altLang="en-US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（平日</a:t>
            </a:r>
            <a:r>
              <a:rPr lang="en-US" altLang="ja-JP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 11:00-23:00</a:t>
            </a:r>
            <a:r>
              <a:rPr lang="ja-JP" altLang="en-US" sz="1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）</a:t>
            </a:r>
            <a:endParaRPr lang="en-US" altLang="ja-JP" sz="16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  <a:p>
            <a:pPr algn="ctr">
              <a:lnSpc>
                <a:spcPct val="150000"/>
              </a:lnSpc>
            </a:pPr>
            <a:r>
              <a:rPr lang="en-US" altLang="ja-JP" sz="1600" b="1" dirty="0" err="1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xxxxxxxxx@mail</a:t>
            </a:r>
            <a:endParaRPr lang="en-US" altLang="ja-JP" sz="16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2787428" y="6814169"/>
            <a:ext cx="2193935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ここにお仕事の内容を詳しく入力してください。ここにお仕事の内容を詳しく入力してください。</a:t>
            </a:r>
            <a:endParaRPr lang="en-US" altLang="ja-JP" sz="14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ここにお仕事の内容を詳しく入力してください。ここにお仕事の内容を詳しく入力してください。ここにお仕事の内容を詳しく入力してください。ここにお仕事の内容を詳しく入力してください。</a:t>
            </a:r>
            <a:endParaRPr lang="en-US" altLang="ja-JP" sz="14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8484476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930</TotalTime>
  <Words>229</Words>
  <Application>Microsoft Macintosh PowerPoint</Application>
  <PresentationFormat>ユーザー設定</PresentationFormat>
  <Paragraphs>37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98</cp:revision>
  <cp:lastPrinted>2013-08-08T08:23:13Z</cp:lastPrinted>
  <dcterms:created xsi:type="dcterms:W3CDTF">2013-08-08T01:25:55Z</dcterms:created>
  <dcterms:modified xsi:type="dcterms:W3CDTF">2018-02-03T10:01:19Z</dcterms:modified>
</cp:coreProperties>
</file>