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A3BA"/>
    <a:srgbClr val="18A5A0"/>
    <a:srgbClr val="10CFD8"/>
    <a:srgbClr val="F08707"/>
    <a:srgbClr val="FEA501"/>
    <a:srgbClr val="0EE3DF"/>
    <a:srgbClr val="FF70B2"/>
    <a:srgbClr val="684F00"/>
    <a:srgbClr val="905616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6" autoAdjust="0"/>
    <p:restoredTop sz="86398"/>
  </p:normalViewPr>
  <p:slideViewPr>
    <p:cSldViewPr snapToGrid="0">
      <p:cViewPr varScale="1">
        <p:scale>
          <a:sx n="47" d="100"/>
          <a:sy n="47" d="100"/>
        </p:scale>
        <p:origin x="2938" y="53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  <a:ln>
            <a:noFill/>
          </a:ln>
        </p:spPr>
      </p:pic>
      <p:sp>
        <p:nvSpPr>
          <p:cNvPr id="19" name="正方形/長方形 18"/>
          <p:cNvSpPr/>
          <p:nvPr/>
        </p:nvSpPr>
        <p:spPr>
          <a:xfrm>
            <a:off x="0" y="0"/>
            <a:ext cx="7775575" cy="516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画像を入れてください。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1" y="1666244"/>
            <a:ext cx="7775575" cy="195189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3752" y="2039815"/>
            <a:ext cx="3264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>
                <a:solidFill>
                  <a:schemeClr val="bg1"/>
                </a:solidFill>
                <a:effectLst>
                  <a:glow rad="101600">
                    <a:schemeClr val="bg1">
                      <a:alpha val="22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NEW OPEN</a:t>
            </a:r>
            <a:endParaRPr kumimoji="1" lang="ja-JP" altLang="en-US" sz="4000" b="1" dirty="0">
              <a:solidFill>
                <a:schemeClr val="bg1"/>
              </a:solidFill>
              <a:effectLst>
                <a:glow rad="101600">
                  <a:schemeClr val="bg1">
                    <a:alpha val="22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95753" y="2642191"/>
            <a:ext cx="2074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sz="4000" b="1" dirty="0">
                <a:solidFill>
                  <a:schemeClr val="bg1"/>
                </a:solidFill>
                <a:effectLst>
                  <a:glow rad="101600">
                    <a:schemeClr val="bg1">
                      <a:alpha val="22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12.21</a:t>
            </a:r>
            <a:endParaRPr kumimoji="1" lang="ja-JP" altLang="en-US" sz="4000" b="1" dirty="0">
              <a:solidFill>
                <a:schemeClr val="bg1"/>
              </a:solidFill>
              <a:effectLst>
                <a:glow rad="101600">
                  <a:schemeClr val="bg1">
                    <a:alpha val="22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53352" y="2075440"/>
            <a:ext cx="165622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glow rad="101600">
                    <a:schemeClr val="bg1">
                      <a:alpha val="22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Select Shop</a:t>
            </a:r>
            <a:endParaRPr kumimoji="1" lang="ja-JP" altLang="en-US" b="1" i="1" dirty="0">
              <a:solidFill>
                <a:schemeClr val="bg1"/>
              </a:solidFill>
              <a:effectLst>
                <a:glow rad="101600">
                  <a:schemeClr val="bg1">
                    <a:alpha val="22000"/>
                  </a:schemeClr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66492" y="2287818"/>
            <a:ext cx="24913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i="1" dirty="0" err="1">
                <a:solidFill>
                  <a:schemeClr val="bg1"/>
                </a:solidFill>
                <a:effectLst>
                  <a:glow rad="101600">
                    <a:schemeClr val="bg1">
                      <a:alpha val="22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Askul</a:t>
            </a:r>
            <a:endParaRPr kumimoji="1" lang="ja-JP" altLang="en-US" sz="6600" b="1" i="1" dirty="0">
              <a:solidFill>
                <a:schemeClr val="bg1"/>
              </a:solidFill>
              <a:effectLst>
                <a:glow rad="101600">
                  <a:schemeClr val="bg1">
                    <a:alpha val="22000"/>
                  </a:schemeClr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313270" y="5526616"/>
            <a:ext cx="3024249" cy="7489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45334" y="5667887"/>
            <a:ext cx="2369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15473" y="6772817"/>
            <a:ext cx="235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n-ea"/>
                <a:cs typeface="HGSMinchoE" charset="-128"/>
              </a:rPr>
              <a:t>〒１３５−００６１</a:t>
            </a:r>
            <a:endParaRPr lang="en-US" altLang="ja-JP" sz="1400" dirty="0">
              <a:solidFill>
                <a:schemeClr val="bg1"/>
              </a:solidFill>
              <a:latin typeface="+mn-ea"/>
              <a:cs typeface="HGSMinchoE" charset="-128"/>
            </a:endParaRPr>
          </a:p>
          <a:p>
            <a:r>
              <a:rPr lang="ja-JP" altLang="en-US" sz="1400" dirty="0">
                <a:solidFill>
                  <a:schemeClr val="bg1"/>
                </a:solidFill>
                <a:latin typeface="+mn-ea"/>
                <a:cs typeface="HGSMinchoE" charset="-128"/>
              </a:rPr>
              <a:t>東京都江東区豊洲３－２－３</a:t>
            </a:r>
            <a:endParaRPr kumimoji="1" lang="ja-JP" altLang="en-US" sz="1400" dirty="0">
              <a:solidFill>
                <a:schemeClr val="bg1"/>
              </a:solidFill>
              <a:latin typeface="+mn-ea"/>
              <a:cs typeface="HGSMinchoE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62785" y="6427067"/>
            <a:ext cx="3310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</a:rPr>
              <a:t>営業時間</a:t>
            </a:r>
            <a:r>
              <a:rPr lang="ja-JP" altLang="en-US" sz="1600" dirty="0">
                <a:solidFill>
                  <a:schemeClr val="bg1"/>
                </a:solidFill>
                <a:sym typeface="Wingdings"/>
              </a:rPr>
              <a:t>：</a:t>
            </a:r>
            <a:r>
              <a:rPr lang="en-US" altLang="ja-JP" sz="1600" dirty="0">
                <a:solidFill>
                  <a:schemeClr val="bg1"/>
                </a:solidFill>
                <a:sym typeface="Wingdings"/>
              </a:rPr>
              <a:t>08:00 </a:t>
            </a:r>
            <a:r>
              <a:rPr lang="mr-IN" altLang="ja-JP" sz="1600" dirty="0">
                <a:solidFill>
                  <a:schemeClr val="bg1"/>
                </a:solidFill>
                <a:sym typeface="Wingdings"/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  <a:sym typeface="Wingdings"/>
              </a:rPr>
              <a:t> 20:00 </a:t>
            </a:r>
            <a:r>
              <a:rPr lang="ja-JP" altLang="en-US" sz="1400" dirty="0">
                <a:solidFill>
                  <a:schemeClr val="bg1"/>
                </a:solidFill>
                <a:sym typeface="Wingdings"/>
              </a:rPr>
              <a:t>（定休日なし）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4513018" y="5748689"/>
            <a:ext cx="395541" cy="361550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444848" y="5540918"/>
            <a:ext cx="3264035" cy="1490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画像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44847" y="9059788"/>
            <a:ext cx="3264035" cy="1490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画像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1495" y="7296037"/>
            <a:ext cx="32673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マイナーブランドからハイブランドのお買い得品まで、店長選りすぐりの品々を揃えたセレクトショップが今冬、○○駅前に開店します。靴や服だけでなく、アクセサリーも充実しています。是非一度お立ち寄り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262785" y="7386609"/>
            <a:ext cx="3161613" cy="3163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地図</a:t>
            </a: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HGSMinchoE</vt:lpstr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Mangal</vt:lpstr>
      <vt:lpstr>Wingdings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2018-01-31T10:48:42Z</dcterms:created>
  <dcterms:modified xsi:type="dcterms:W3CDTF">2018-01-31T10:48:51Z</dcterms:modified>
</cp:coreProperties>
</file>