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0B2"/>
    <a:srgbClr val="2AA4DE"/>
    <a:srgbClr val="ECD90A"/>
    <a:srgbClr val="E4064B"/>
    <a:srgbClr val="684F00"/>
    <a:srgbClr val="905616"/>
    <a:srgbClr val="513D00"/>
    <a:srgbClr val="EFD9AE"/>
    <a:srgbClr val="F1E4B4"/>
    <a:srgbClr val="9D7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>
            <a:extLst>
              <a:ext uri="{FF2B5EF4-FFF2-40B4-BE49-F238E27FC236}">
                <a16:creationId xmlns:a16="http://schemas.microsoft.com/office/drawing/2014/main" id="{F3C8FC8F-DC69-F44B-A461-562D1821D1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-1566070" y="1566068"/>
            <a:ext cx="10907717" cy="7775573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76462" y="194027"/>
            <a:ext cx="7411453" cy="32957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716378"/>
            <a:ext cx="77755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0" b="1" dirty="0">
                <a:ln w="22225">
                  <a:noFill/>
                  <a:prstDash val="solid"/>
                </a:ln>
                <a:solidFill>
                  <a:srgbClr val="2AA4DE"/>
                </a:solidFill>
                <a:latin typeface="+mj-ea"/>
                <a:ea typeface="+mj-ea"/>
              </a:rPr>
              <a:t>SUMMER SALE</a:t>
            </a:r>
            <a:endParaRPr kumimoji="1" lang="ja-JP" altLang="en-US" sz="8000" b="1" dirty="0">
              <a:ln w="22225">
                <a:noFill/>
                <a:prstDash val="solid"/>
              </a:ln>
              <a:solidFill>
                <a:srgbClr val="2AA4DE"/>
              </a:solidFill>
              <a:latin typeface="+mj-ea"/>
              <a:ea typeface="+mj-ea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51042" y="454493"/>
            <a:ext cx="6662294" cy="454194"/>
          </a:xfrm>
          <a:prstGeom prst="roundRect">
            <a:avLst>
              <a:gd name="adj" fmla="val 50000"/>
            </a:avLst>
          </a:prstGeom>
          <a:noFill/>
          <a:ln w="25400">
            <a:solidFill>
              <a:srgbClr val="2AA4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rgbClr val="2AA4DE"/>
                </a:solidFill>
              </a:rPr>
              <a:t>これからの時期にむけて、お部屋の模様替え！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90649" y="2008271"/>
            <a:ext cx="26516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2AA4DE"/>
                </a:solidFill>
              </a:rPr>
              <a:t>アウトレット家具セール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48778" y="1959980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 dirty="0">
                <a:solidFill>
                  <a:srgbClr val="FF70B2"/>
                </a:solidFill>
                <a:latin typeface="+mj-ea"/>
                <a:ea typeface="+mj-ea"/>
              </a:rPr>
              <a:t>8/</a:t>
            </a:r>
            <a:endParaRPr kumimoji="1" lang="ja-JP" altLang="en-US" sz="40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9" name="三角形 8"/>
          <p:cNvSpPr/>
          <p:nvPr/>
        </p:nvSpPr>
        <p:spPr>
          <a:xfrm rot="5400000">
            <a:off x="2420722" y="2452492"/>
            <a:ext cx="334955" cy="336984"/>
          </a:xfrm>
          <a:prstGeom prst="triangle">
            <a:avLst/>
          </a:prstGeom>
          <a:solidFill>
            <a:srgbClr val="FF7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1118620" y="2082304"/>
            <a:ext cx="1277938" cy="1182615"/>
            <a:chOff x="1400879" y="2557195"/>
            <a:chExt cx="1277938" cy="1182615"/>
          </a:xfrm>
        </p:grpSpPr>
        <p:sp>
          <p:nvSpPr>
            <p:cNvPr id="5" name="円/楕円 4"/>
            <p:cNvSpPr/>
            <p:nvPr/>
          </p:nvSpPr>
          <p:spPr>
            <a:xfrm>
              <a:off x="1400879" y="2557195"/>
              <a:ext cx="1090862" cy="1090862"/>
            </a:xfrm>
            <a:prstGeom prst="ellipse">
              <a:avLst/>
            </a:prstGeom>
            <a:solidFill>
              <a:srgbClr val="FF70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4400" b="1" dirty="0">
                  <a:solidFill>
                    <a:srgbClr val="FFFF00"/>
                  </a:solidFill>
                  <a:latin typeface="+mj-ea"/>
                  <a:ea typeface="+mj-ea"/>
                </a:rPr>
                <a:t>13</a:t>
              </a:r>
              <a:endParaRPr kumimoji="1" lang="ja-JP" altLang="en-US" sz="4400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176967" y="3237960"/>
              <a:ext cx="501850" cy="501850"/>
            </a:xfrm>
            <a:prstGeom prst="ellipse">
              <a:avLst/>
            </a:prstGeom>
            <a:solidFill>
              <a:srgbClr val="FF70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b="1">
                  <a:solidFill>
                    <a:srgbClr val="FFFF00"/>
                  </a:solidFill>
                  <a:latin typeface="+mj-ea"/>
                  <a:ea typeface="+mj-ea"/>
                </a:rPr>
                <a:t>金</a:t>
              </a:r>
              <a:endParaRPr kumimoji="1" lang="ja-JP" altLang="en-US" sz="2000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2887426" y="2082304"/>
            <a:ext cx="1277938" cy="1182615"/>
            <a:chOff x="1400879" y="2557195"/>
            <a:chExt cx="1277938" cy="1182615"/>
          </a:xfrm>
        </p:grpSpPr>
        <p:sp>
          <p:nvSpPr>
            <p:cNvPr id="16" name="円/楕円 15"/>
            <p:cNvSpPr/>
            <p:nvPr/>
          </p:nvSpPr>
          <p:spPr>
            <a:xfrm>
              <a:off x="1400879" y="2557195"/>
              <a:ext cx="1090862" cy="1090862"/>
            </a:xfrm>
            <a:prstGeom prst="ellipse">
              <a:avLst/>
            </a:prstGeom>
            <a:solidFill>
              <a:srgbClr val="FF70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4400" b="1" dirty="0">
                  <a:solidFill>
                    <a:srgbClr val="FFFF00"/>
                  </a:solidFill>
                  <a:latin typeface="+mj-ea"/>
                  <a:ea typeface="+mj-ea"/>
                </a:rPr>
                <a:t>17</a:t>
              </a:r>
              <a:endParaRPr kumimoji="1" lang="ja-JP" altLang="en-US" sz="4400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2176967" y="3237960"/>
              <a:ext cx="501850" cy="501850"/>
            </a:xfrm>
            <a:prstGeom prst="ellipse">
              <a:avLst/>
            </a:prstGeom>
            <a:solidFill>
              <a:srgbClr val="FF70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000" b="1" dirty="0">
                  <a:solidFill>
                    <a:srgbClr val="FFFF00"/>
                  </a:solidFill>
                  <a:latin typeface="+mj-ea"/>
                  <a:ea typeface="+mj-ea"/>
                </a:rPr>
                <a:t>火</a:t>
              </a:r>
              <a:endParaRPr kumimoji="1" lang="ja-JP" altLang="en-US" sz="2000" b="1" dirty="0">
                <a:solidFill>
                  <a:srgbClr val="FFFF0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4751563" y="2546160"/>
            <a:ext cx="2590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b="1" dirty="0">
                <a:solidFill>
                  <a:srgbClr val="FF70B2"/>
                </a:solidFill>
                <a:latin typeface="+mj-ea"/>
                <a:ea typeface="+mj-ea"/>
              </a:rPr>
              <a:t>当</a:t>
            </a:r>
            <a:r>
              <a:rPr kumimoji="1" lang="ja-JP" altLang="en-US" sz="1600" b="1" dirty="0">
                <a:solidFill>
                  <a:srgbClr val="FF70B2"/>
                </a:solidFill>
                <a:latin typeface="+mj-ea"/>
                <a:ea typeface="+mj-ea"/>
              </a:rPr>
              <a:t>ホームセンター</a:t>
            </a:r>
            <a:r>
              <a:rPr kumimoji="1"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3F </a:t>
            </a:r>
            <a:r>
              <a:rPr kumimoji="1" lang="ja-JP" altLang="en-US" sz="1600" b="1" dirty="0">
                <a:solidFill>
                  <a:srgbClr val="FF70B2"/>
                </a:solidFill>
                <a:latin typeface="+mj-ea"/>
                <a:ea typeface="+mj-ea"/>
              </a:rPr>
              <a:t>展示場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245288" y="2940969"/>
            <a:ext cx="209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1600" b="1" dirty="0">
                <a:solidFill>
                  <a:srgbClr val="FF70B2"/>
                </a:solidFill>
                <a:latin typeface="+mj-ea"/>
                <a:ea typeface="+mj-ea"/>
              </a:rPr>
              <a:t>午前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10:00 - </a:t>
            </a:r>
            <a:r>
              <a:rPr lang="ja-JP" altLang="en-US" sz="1600" b="1" dirty="0">
                <a:solidFill>
                  <a:srgbClr val="FF70B2"/>
                </a:solidFill>
                <a:latin typeface="+mj-ea"/>
                <a:ea typeface="+mj-ea"/>
              </a:rPr>
              <a:t>午後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6:00</a:t>
            </a:r>
            <a:endParaRPr kumimoji="1" lang="ja-JP" altLang="en-US" sz="16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76462" y="3625623"/>
            <a:ext cx="7411453" cy="24607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176463" y="3625624"/>
            <a:ext cx="3801826" cy="511060"/>
          </a:xfrm>
          <a:prstGeom prst="rect">
            <a:avLst/>
          </a:prstGeom>
          <a:solidFill>
            <a:srgbClr val="FF7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i="1" dirty="0"/>
              <a:t>　イチオシラインナップ！</a:t>
            </a:r>
            <a:endParaRPr kumimoji="1" lang="ja-JP" altLang="en-US" i="1" dirty="0"/>
          </a:p>
        </p:txBody>
      </p:sp>
      <p:sp>
        <p:nvSpPr>
          <p:cNvPr id="23" name="正方形/長方形 22"/>
          <p:cNvSpPr/>
          <p:nvPr/>
        </p:nvSpPr>
        <p:spPr>
          <a:xfrm>
            <a:off x="176462" y="6214665"/>
            <a:ext cx="7411453" cy="38641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76463" y="6202743"/>
            <a:ext cx="3801826" cy="511060"/>
          </a:xfrm>
          <a:prstGeom prst="rect">
            <a:avLst/>
          </a:prstGeom>
          <a:solidFill>
            <a:srgbClr val="FF70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i="1" dirty="0"/>
              <a:t>　数量限定！</a:t>
            </a:r>
            <a:r>
              <a:rPr lang="en-US" altLang="ja-JP" i="1" dirty="0"/>
              <a:t> </a:t>
            </a:r>
            <a:r>
              <a:rPr lang="ja-JP" altLang="en-US" i="1" dirty="0"/>
              <a:t>大特価商品！</a:t>
            </a:r>
            <a:endParaRPr kumimoji="1" lang="ja-JP" altLang="en-US" i="1" dirty="0"/>
          </a:p>
        </p:txBody>
      </p:sp>
      <p:sp>
        <p:nvSpPr>
          <p:cNvPr id="25" name="正方形/長方形 24"/>
          <p:cNvSpPr/>
          <p:nvPr/>
        </p:nvSpPr>
        <p:spPr>
          <a:xfrm>
            <a:off x="0" y="10164431"/>
            <a:ext cx="7775575" cy="74328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-1" y="10292767"/>
            <a:ext cx="777557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2AA4DE"/>
                </a:solidFill>
              </a:rPr>
              <a:t>掲載商品以外にも多数お買い得家具を取り揃えております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21123" y="4395351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画像を挿入してください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1123" y="5571876"/>
            <a:ext cx="1660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2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133725" y="4395351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133725" y="5571876"/>
            <a:ext cx="1660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2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3946327" y="4395351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946327" y="5571876"/>
            <a:ext cx="1660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2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5758930" y="4395351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758930" y="5571876"/>
            <a:ext cx="16607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6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2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2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2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321123" y="6897518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21123" y="8074043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133725" y="6897518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133725" y="8074043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3946327" y="6897518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946327" y="8074043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56" name="正方形/長方形 55"/>
          <p:cNvSpPr/>
          <p:nvPr/>
        </p:nvSpPr>
        <p:spPr>
          <a:xfrm>
            <a:off x="5758930" y="6897518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758930" y="8074043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321123" y="8506803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21123" y="9683328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86" name="正方形/長方形 85"/>
          <p:cNvSpPr/>
          <p:nvPr/>
        </p:nvSpPr>
        <p:spPr>
          <a:xfrm>
            <a:off x="2133725" y="8506803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133725" y="9683328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3946327" y="8506803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946327" y="9683328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  <p:sp>
        <p:nvSpPr>
          <p:cNvPr id="92" name="正方形/長方形 91"/>
          <p:cNvSpPr/>
          <p:nvPr/>
        </p:nvSpPr>
        <p:spPr>
          <a:xfrm>
            <a:off x="5758930" y="8506803"/>
            <a:ext cx="1660704" cy="117748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画像を挿入してください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758930" y="9683328"/>
            <a:ext cx="1660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税込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en-US" altLang="ja-JP" sz="1400" b="1" dirty="0">
                <a:solidFill>
                  <a:srgbClr val="FF70B2"/>
                </a:solidFill>
                <a:latin typeface="+mj-ea"/>
                <a:ea typeface="+mj-ea"/>
              </a:rPr>
              <a:t>159,000</a:t>
            </a:r>
            <a:r>
              <a:rPr lang="en-US" altLang="ja-JP" sz="1100" b="1" dirty="0">
                <a:solidFill>
                  <a:srgbClr val="FF70B2"/>
                </a:solidFill>
                <a:latin typeface="+mj-ea"/>
                <a:ea typeface="+mj-ea"/>
              </a:rPr>
              <a:t> </a:t>
            </a:r>
            <a:r>
              <a:rPr lang="ja-JP" altLang="en-US" sz="1100" b="1" dirty="0">
                <a:solidFill>
                  <a:srgbClr val="FF70B2"/>
                </a:solidFill>
                <a:latin typeface="+mj-ea"/>
                <a:ea typeface="+mj-ea"/>
              </a:rPr>
              <a:t>円</a:t>
            </a:r>
            <a:endParaRPr kumimoji="1" lang="ja-JP" altLang="en-US" sz="1100" b="1" dirty="0">
              <a:solidFill>
                <a:srgbClr val="FF70B2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93038348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2018-01-31T10:49:25Z</dcterms:created>
  <dcterms:modified xsi:type="dcterms:W3CDTF">2018-01-31T10:49:30Z</dcterms:modified>
</cp:coreProperties>
</file>