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2D050"/>
    <a:srgbClr val="7F7F7F"/>
    <a:srgbClr val="7BD6FF"/>
    <a:srgbClr val="76CCF2"/>
    <a:srgbClr val="2AA4DE"/>
    <a:srgbClr val="63ACCD"/>
    <a:srgbClr val="76CBF2"/>
    <a:srgbClr val="75CBF2"/>
    <a:srgbClr val="69B6D9"/>
    <a:srgbClr val="FFF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718" autoAdjust="0"/>
    <p:restoredTop sz="86418"/>
  </p:normalViewPr>
  <p:slideViewPr>
    <p:cSldViewPr snapToGrid="0">
      <p:cViewPr>
        <p:scale>
          <a:sx n="56" d="100"/>
          <a:sy n="56" d="100"/>
        </p:scale>
        <p:origin x="3648" y="824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A90F3BB3-E8D9-0345-894E-34E28E5F73E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F97AF40-18AC-4B4D-BEB2-D4AE291E2C6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6691F4-CFCF-254D-812E-21DA844EB77C}" type="datetimeFigureOut">
              <a:rPr kumimoji="1" lang="ja-JP" altLang="en-US" smtClean="0"/>
              <a:t>2018/2/3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65C5BD3-C9F6-A341-8618-007B6AB7F41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37B2961-2CEA-AB4C-B301-249D0486FF5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F37A17F-CACF-3A47-9DAF-AB865E4E05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58413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2" name="図 41">
            <a:extLst>
              <a:ext uri="{FF2B5EF4-FFF2-40B4-BE49-F238E27FC236}">
                <a16:creationId xmlns:a16="http://schemas.microsoft.com/office/drawing/2014/main" id="{E211BEBC-2EC0-A64C-89D0-9B4277A92DD7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 amt="50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310"/>
          <a:stretch/>
        </p:blipFill>
        <p:spPr>
          <a:xfrm rot="16200000">
            <a:off x="-1566068" y="1566068"/>
            <a:ext cx="10907715" cy="7775576"/>
          </a:xfrm>
          <a:prstGeom prst="rect">
            <a:avLst/>
          </a:prstGeom>
        </p:spPr>
      </p:pic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FE497891-814C-3945-8A4B-AB4406345895}"/>
              </a:ext>
            </a:extLst>
          </p:cNvPr>
          <p:cNvSpPr/>
          <p:nvPr/>
        </p:nvSpPr>
        <p:spPr>
          <a:xfrm>
            <a:off x="-1" y="7876674"/>
            <a:ext cx="7775575" cy="3062912"/>
          </a:xfrm>
          <a:prstGeom prst="rect">
            <a:avLst/>
          </a:prstGeom>
          <a:solidFill>
            <a:schemeClr val="tx1">
              <a:alpha val="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E51A26AA-10F7-4343-AA3D-8AE01AD88CC0}"/>
              </a:ext>
            </a:extLst>
          </p:cNvPr>
          <p:cNvSpPr/>
          <p:nvPr/>
        </p:nvSpPr>
        <p:spPr>
          <a:xfrm>
            <a:off x="6667" y="-9010"/>
            <a:ext cx="7775575" cy="212128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486EB0DD-A759-C546-86C6-8BD1A2996F99}"/>
              </a:ext>
            </a:extLst>
          </p:cNvPr>
          <p:cNvSpPr txBox="1"/>
          <p:nvPr/>
        </p:nvSpPr>
        <p:spPr>
          <a:xfrm>
            <a:off x="0" y="71192"/>
            <a:ext cx="7775575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8800" b="1" spc="-300" dirty="0">
                <a:solidFill>
                  <a:srgbClr val="7BD6FF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SUMMER SALE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F016837-107A-6F47-826D-45B136DD2E87}"/>
              </a:ext>
            </a:extLst>
          </p:cNvPr>
          <p:cNvSpPr/>
          <p:nvPr/>
        </p:nvSpPr>
        <p:spPr>
          <a:xfrm>
            <a:off x="-1" y="2826836"/>
            <a:ext cx="7775575" cy="1248441"/>
          </a:xfrm>
          <a:prstGeom prst="rect">
            <a:avLst/>
          </a:prstGeom>
          <a:solidFill>
            <a:srgbClr val="76CBF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ホームベース 46">
            <a:extLst>
              <a:ext uri="{FF2B5EF4-FFF2-40B4-BE49-F238E27FC236}">
                <a16:creationId xmlns:a16="http://schemas.microsoft.com/office/drawing/2014/main" id="{AB33405C-8446-D747-9667-9035086773F4}"/>
              </a:ext>
            </a:extLst>
          </p:cNvPr>
          <p:cNvSpPr/>
          <p:nvPr/>
        </p:nvSpPr>
        <p:spPr>
          <a:xfrm>
            <a:off x="2" y="2826836"/>
            <a:ext cx="1561830" cy="1237432"/>
          </a:xfrm>
          <a:prstGeom prst="homePlate">
            <a:avLst>
              <a:gd name="adj" fmla="val 35686"/>
            </a:avLst>
          </a:prstGeom>
          <a:solidFill>
            <a:srgbClr val="7BD6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37AF0F7-4A16-6C45-9212-9E08FC17EC41}"/>
              </a:ext>
            </a:extLst>
          </p:cNvPr>
          <p:cNvSpPr txBox="1"/>
          <p:nvPr/>
        </p:nvSpPr>
        <p:spPr>
          <a:xfrm>
            <a:off x="1731966" y="2664185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7200" b="1" i="1" dirty="0">
                <a:solidFill>
                  <a:schemeClr val="bg1"/>
                </a:solidFill>
                <a:latin typeface="+mj-ea"/>
                <a:ea typeface="+mj-ea"/>
              </a:rPr>
              <a:t>2</a:t>
            </a:r>
            <a:endParaRPr kumimoji="1" lang="ja-JP" altLang="en-US" sz="3600" b="1" i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E78A8E4B-2174-3F45-BE6A-97B19B0B3127}"/>
              </a:ext>
            </a:extLst>
          </p:cNvPr>
          <p:cNvSpPr txBox="1"/>
          <p:nvPr/>
        </p:nvSpPr>
        <p:spPr>
          <a:xfrm>
            <a:off x="1840496" y="3630736"/>
            <a:ext cx="106471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solidFill>
                  <a:schemeClr val="bg1"/>
                </a:solidFill>
                <a:latin typeface="+mj-ea"/>
                <a:ea typeface="+mj-ea"/>
              </a:rPr>
              <a:t>同時購入で</a:t>
            </a:r>
            <a:endParaRPr kumimoji="1" lang="ja-JP" altLang="en-US" sz="1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9DFCD9D7-9DD6-F149-9EC8-3C7519D8A1A7}"/>
              </a:ext>
            </a:extLst>
          </p:cNvPr>
          <p:cNvSpPr txBox="1"/>
          <p:nvPr/>
        </p:nvSpPr>
        <p:spPr>
          <a:xfrm>
            <a:off x="2266860" y="2976629"/>
            <a:ext cx="74892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400" b="1" i="1" dirty="0">
                <a:solidFill>
                  <a:schemeClr val="bg1"/>
                </a:solidFill>
                <a:latin typeface="+mj-ea"/>
                <a:ea typeface="+mj-ea"/>
              </a:rPr>
              <a:t>着</a:t>
            </a:r>
            <a:endParaRPr kumimoji="1" lang="ja-JP" altLang="en-US" sz="4400" b="1" i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8A2EB665-BCC3-CA4B-B330-45A70C150FAA}"/>
              </a:ext>
            </a:extLst>
          </p:cNvPr>
          <p:cNvSpPr txBox="1"/>
          <p:nvPr/>
        </p:nvSpPr>
        <p:spPr>
          <a:xfrm>
            <a:off x="2848938" y="2564944"/>
            <a:ext cx="264687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9600" b="1" i="1" dirty="0">
                <a:solidFill>
                  <a:srgbClr val="FFFF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30</a:t>
            </a:r>
            <a:r>
              <a:rPr lang="ja-JP" altLang="en-US" sz="9600" b="1" i="1" dirty="0">
                <a:solidFill>
                  <a:srgbClr val="FFFF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％</a:t>
            </a:r>
            <a:endParaRPr kumimoji="1" lang="ja-JP" altLang="en-US" sz="9600" b="1" i="1" dirty="0">
              <a:solidFill>
                <a:srgbClr val="FFFF00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D35A1EAF-8EAB-D84A-91DD-4F745F629466}"/>
              </a:ext>
            </a:extLst>
          </p:cNvPr>
          <p:cNvSpPr/>
          <p:nvPr/>
        </p:nvSpPr>
        <p:spPr>
          <a:xfrm>
            <a:off x="5611119" y="3010761"/>
            <a:ext cx="317548" cy="876903"/>
          </a:xfrm>
          <a:prstGeom prst="rect">
            <a:avLst/>
          </a:prstGeom>
          <a:solidFill>
            <a:srgbClr val="FFFC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テキスト ボックス 62">
            <a:extLst>
              <a:ext uri="{FF2B5EF4-FFF2-40B4-BE49-F238E27FC236}">
                <a16:creationId xmlns:a16="http://schemas.microsoft.com/office/drawing/2014/main" id="{7EACCD15-649D-4345-9AC7-182E2828BBA8}"/>
              </a:ext>
            </a:extLst>
          </p:cNvPr>
          <p:cNvSpPr txBox="1"/>
          <p:nvPr/>
        </p:nvSpPr>
        <p:spPr>
          <a:xfrm>
            <a:off x="5509716" y="3082527"/>
            <a:ext cx="492443" cy="69826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r"/>
            <a:r>
              <a:rPr lang="ja-JP" altLang="en-US" sz="2000" b="1" dirty="0">
                <a:solidFill>
                  <a:srgbClr val="76CBF2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ＯＦＦ</a:t>
            </a:r>
            <a:endParaRPr kumimoji="1" lang="ja-JP" altLang="en-US" sz="2000" b="1" dirty="0">
              <a:solidFill>
                <a:srgbClr val="76CBF2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182FA635-AF64-D746-B485-0F03D30185D0}"/>
              </a:ext>
            </a:extLst>
          </p:cNvPr>
          <p:cNvSpPr/>
          <p:nvPr/>
        </p:nvSpPr>
        <p:spPr>
          <a:xfrm>
            <a:off x="0" y="4417096"/>
            <a:ext cx="7775574" cy="1248441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ホームベース 70">
            <a:extLst>
              <a:ext uri="{FF2B5EF4-FFF2-40B4-BE49-F238E27FC236}">
                <a16:creationId xmlns:a16="http://schemas.microsoft.com/office/drawing/2014/main" id="{0527D905-6E5F-7745-B93A-EF8C828E73DB}"/>
              </a:ext>
            </a:extLst>
          </p:cNvPr>
          <p:cNvSpPr/>
          <p:nvPr/>
        </p:nvSpPr>
        <p:spPr>
          <a:xfrm>
            <a:off x="1" y="4417096"/>
            <a:ext cx="1561830" cy="1248441"/>
          </a:xfrm>
          <a:prstGeom prst="homePlate">
            <a:avLst>
              <a:gd name="adj" fmla="val 35686"/>
            </a:avLst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D964B569-BA90-674C-87BD-5FB9EEEEE994}"/>
              </a:ext>
            </a:extLst>
          </p:cNvPr>
          <p:cNvSpPr txBox="1"/>
          <p:nvPr/>
        </p:nvSpPr>
        <p:spPr>
          <a:xfrm>
            <a:off x="1731966" y="4254445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7200" b="1" i="1" dirty="0">
                <a:solidFill>
                  <a:schemeClr val="bg1"/>
                </a:solidFill>
                <a:latin typeface="+mj-ea"/>
                <a:ea typeface="+mj-ea"/>
              </a:rPr>
              <a:t>3</a:t>
            </a:r>
            <a:endParaRPr kumimoji="1" lang="ja-JP" altLang="en-US" sz="3600" b="1" i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1C844499-79BF-CB42-8FE3-483A81A146A1}"/>
              </a:ext>
            </a:extLst>
          </p:cNvPr>
          <p:cNvSpPr txBox="1"/>
          <p:nvPr/>
        </p:nvSpPr>
        <p:spPr>
          <a:xfrm>
            <a:off x="1840496" y="5220996"/>
            <a:ext cx="106471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solidFill>
                  <a:schemeClr val="bg1"/>
                </a:solidFill>
                <a:latin typeface="+mj-ea"/>
                <a:ea typeface="+mj-ea"/>
              </a:rPr>
              <a:t>同時購入で</a:t>
            </a:r>
            <a:endParaRPr kumimoji="1" lang="ja-JP" altLang="en-US" sz="14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E9648651-6E25-EA49-8AC1-CF6CA1E8C125}"/>
              </a:ext>
            </a:extLst>
          </p:cNvPr>
          <p:cNvSpPr txBox="1"/>
          <p:nvPr/>
        </p:nvSpPr>
        <p:spPr>
          <a:xfrm>
            <a:off x="2266860" y="4566889"/>
            <a:ext cx="74892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400" b="1" i="1" dirty="0">
                <a:solidFill>
                  <a:schemeClr val="bg1"/>
                </a:solidFill>
                <a:latin typeface="+mj-ea"/>
                <a:ea typeface="+mj-ea"/>
              </a:rPr>
              <a:t>着</a:t>
            </a:r>
            <a:endParaRPr kumimoji="1" lang="ja-JP" altLang="en-US" sz="4400" b="1" i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A8DF154F-281C-8E4C-8D40-E2D6524B899F}"/>
              </a:ext>
            </a:extLst>
          </p:cNvPr>
          <p:cNvSpPr txBox="1"/>
          <p:nvPr/>
        </p:nvSpPr>
        <p:spPr>
          <a:xfrm>
            <a:off x="2848938" y="4155204"/>
            <a:ext cx="2646878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9600" b="1" i="1" dirty="0">
                <a:solidFill>
                  <a:srgbClr val="FFFF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50</a:t>
            </a:r>
            <a:r>
              <a:rPr lang="ja-JP" altLang="en-US" sz="9600" b="1" i="1" dirty="0">
                <a:solidFill>
                  <a:srgbClr val="FFFF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％</a:t>
            </a:r>
            <a:endParaRPr kumimoji="1" lang="ja-JP" altLang="en-US" sz="9600" b="1" i="1" dirty="0">
              <a:solidFill>
                <a:srgbClr val="FFFF00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EF68573B-B99E-C44C-8A20-923A32455FFB}"/>
              </a:ext>
            </a:extLst>
          </p:cNvPr>
          <p:cNvSpPr/>
          <p:nvPr/>
        </p:nvSpPr>
        <p:spPr>
          <a:xfrm>
            <a:off x="5611119" y="4601021"/>
            <a:ext cx="317548" cy="876903"/>
          </a:xfrm>
          <a:prstGeom prst="rect">
            <a:avLst/>
          </a:prstGeom>
          <a:solidFill>
            <a:srgbClr val="FFFC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6552A98E-7D40-B44F-AD57-1119BC58E589}"/>
              </a:ext>
            </a:extLst>
          </p:cNvPr>
          <p:cNvSpPr txBox="1"/>
          <p:nvPr/>
        </p:nvSpPr>
        <p:spPr>
          <a:xfrm>
            <a:off x="5509718" y="4672787"/>
            <a:ext cx="492443" cy="69826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r"/>
            <a:r>
              <a:rPr lang="ja-JP" altLang="en-US" sz="2000" b="1" dirty="0">
                <a:solidFill>
                  <a:srgbClr val="FFC0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ＯＦＦ</a:t>
            </a:r>
            <a:endParaRPr kumimoji="1" lang="ja-JP" altLang="en-US" sz="2000" b="1" dirty="0">
              <a:solidFill>
                <a:srgbClr val="FFC000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78" name="テキスト ボックス 77">
            <a:extLst>
              <a:ext uri="{FF2B5EF4-FFF2-40B4-BE49-F238E27FC236}">
                <a16:creationId xmlns:a16="http://schemas.microsoft.com/office/drawing/2014/main" id="{EDEDB7FB-3892-064D-A2D4-1D5A887F18DE}"/>
              </a:ext>
            </a:extLst>
          </p:cNvPr>
          <p:cNvSpPr txBox="1"/>
          <p:nvPr/>
        </p:nvSpPr>
        <p:spPr>
          <a:xfrm>
            <a:off x="3711325" y="1521956"/>
            <a:ext cx="37257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1600" b="1" dirty="0">
                <a:solidFill>
                  <a:srgbClr val="7BD6FF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日頃のご愛顧誠にありがとうございます</a:t>
            </a:r>
            <a:endParaRPr kumimoji="1" lang="en-US" altLang="ja-JP" sz="1600" b="1" dirty="0">
              <a:solidFill>
                <a:srgbClr val="7BD6FF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E1F6FFD3-E1CC-4248-AE7B-1DA7E7A1D77F}"/>
              </a:ext>
            </a:extLst>
          </p:cNvPr>
          <p:cNvSpPr txBox="1"/>
          <p:nvPr/>
        </p:nvSpPr>
        <p:spPr>
          <a:xfrm>
            <a:off x="468785" y="1398048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800" b="1" dirty="0">
                <a:solidFill>
                  <a:srgbClr val="FFC0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8/13</a:t>
            </a:r>
            <a:endParaRPr kumimoji="1" lang="ja-JP" altLang="en-US" sz="2800" b="1" dirty="0">
              <a:solidFill>
                <a:srgbClr val="FFC000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8CDB829D-5836-B44F-8E19-C868B7AEB5A9}"/>
              </a:ext>
            </a:extLst>
          </p:cNvPr>
          <p:cNvSpPr txBox="1"/>
          <p:nvPr/>
        </p:nvSpPr>
        <p:spPr>
          <a:xfrm>
            <a:off x="1682398" y="1398048"/>
            <a:ext cx="10118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800" b="1" dirty="0">
                <a:solidFill>
                  <a:srgbClr val="FFC000"/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〜 17</a:t>
            </a:r>
            <a:endParaRPr kumimoji="1" lang="ja-JP" altLang="en-US" sz="2800" b="1" dirty="0">
              <a:solidFill>
                <a:srgbClr val="FFC000"/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91" name="円/楕円 90">
            <a:extLst>
              <a:ext uri="{FF2B5EF4-FFF2-40B4-BE49-F238E27FC236}">
                <a16:creationId xmlns:a16="http://schemas.microsoft.com/office/drawing/2014/main" id="{A1ABD80A-21F4-5A49-980F-725A823976AA}"/>
              </a:ext>
            </a:extLst>
          </p:cNvPr>
          <p:cNvSpPr/>
          <p:nvPr/>
        </p:nvSpPr>
        <p:spPr>
          <a:xfrm>
            <a:off x="1352910" y="1539903"/>
            <a:ext cx="312596" cy="312596"/>
          </a:xfrm>
          <a:prstGeom prst="ellips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金</a:t>
            </a:r>
          </a:p>
        </p:txBody>
      </p:sp>
      <p:sp>
        <p:nvSpPr>
          <p:cNvPr id="93" name="円/楕円 92">
            <a:extLst>
              <a:ext uri="{FF2B5EF4-FFF2-40B4-BE49-F238E27FC236}">
                <a16:creationId xmlns:a16="http://schemas.microsoft.com/office/drawing/2014/main" id="{2414ABD9-07EA-0145-8796-4E54AD5F089C}"/>
              </a:ext>
            </a:extLst>
          </p:cNvPr>
          <p:cNvSpPr/>
          <p:nvPr/>
        </p:nvSpPr>
        <p:spPr>
          <a:xfrm>
            <a:off x="2666821" y="1533728"/>
            <a:ext cx="312596" cy="312596"/>
          </a:xfrm>
          <a:prstGeom prst="ellips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火</a:t>
            </a: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3C28DA75-3D50-4142-A627-ED1FA46B773C}"/>
              </a:ext>
            </a:extLst>
          </p:cNvPr>
          <p:cNvSpPr/>
          <p:nvPr/>
        </p:nvSpPr>
        <p:spPr>
          <a:xfrm>
            <a:off x="625436" y="6378971"/>
            <a:ext cx="6605999" cy="803978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D86D5B9C-ED5C-C64D-B1C2-A16C0D7D462F}"/>
              </a:ext>
            </a:extLst>
          </p:cNvPr>
          <p:cNvSpPr/>
          <p:nvPr/>
        </p:nvSpPr>
        <p:spPr>
          <a:xfrm>
            <a:off x="754590" y="6510929"/>
            <a:ext cx="1957829" cy="55845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2B1CC9DA-20A5-4A45-9636-1C0F55F2912A}"/>
              </a:ext>
            </a:extLst>
          </p:cNvPr>
          <p:cNvSpPr txBox="1"/>
          <p:nvPr/>
        </p:nvSpPr>
        <p:spPr>
          <a:xfrm>
            <a:off x="1028022" y="6549161"/>
            <a:ext cx="14109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>
                <a:solidFill>
                  <a:srgbClr val="92D050"/>
                </a:solidFill>
                <a:latin typeface="+mj-ea"/>
                <a:ea typeface="+mj-ea"/>
              </a:rPr>
              <a:t>COUPON</a:t>
            </a:r>
            <a:endParaRPr kumimoji="1" lang="ja-JP" altLang="en-US" sz="2400" b="1" dirty="0">
              <a:solidFill>
                <a:srgbClr val="92D050"/>
              </a:solidFill>
              <a:latin typeface="+mj-ea"/>
              <a:ea typeface="+mj-ea"/>
            </a:endParaRPr>
          </a:p>
        </p:txBody>
      </p: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099E4D32-8FB5-C54C-B705-CA53CFE0E3B8}"/>
              </a:ext>
            </a:extLst>
          </p:cNvPr>
          <p:cNvSpPr txBox="1"/>
          <p:nvPr/>
        </p:nvSpPr>
        <p:spPr>
          <a:xfrm>
            <a:off x="2901676" y="6491179"/>
            <a:ext cx="422178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>
                <a:solidFill>
                  <a:schemeClr val="bg1"/>
                </a:solidFill>
                <a:latin typeface="+mj-ea"/>
                <a:ea typeface="+mj-ea"/>
              </a:rPr>
              <a:t>3,000</a:t>
            </a:r>
            <a:r>
              <a:rPr kumimoji="1"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円以上お買上げで、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セール後から使える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  <a:ea typeface="+mj-ea"/>
              </a:rPr>
              <a:t>500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  <a:ea typeface="+mj-ea"/>
              </a:rPr>
              <a:t>円割引クーポンをプレゼント！</a:t>
            </a:r>
            <a:endParaRPr kumimoji="1" lang="ja-JP" altLang="en-US" sz="16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05D2001A-34FB-FD4B-918D-F2D6E00C7003}"/>
              </a:ext>
            </a:extLst>
          </p:cNvPr>
          <p:cNvSpPr/>
          <p:nvPr/>
        </p:nvSpPr>
        <p:spPr>
          <a:xfrm>
            <a:off x="4104897" y="8264324"/>
            <a:ext cx="3126538" cy="376709"/>
          </a:xfrm>
          <a:prstGeom prst="rect">
            <a:avLst/>
          </a:prstGeom>
          <a:solidFill>
            <a:srgbClr val="7F7F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　ブランド古着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アスクル</a:t>
            </a:r>
          </a:p>
        </p:txBody>
      </p:sp>
      <p:sp>
        <p:nvSpPr>
          <p:cNvPr id="99" name="角丸四角形 98">
            <a:extLst>
              <a:ext uri="{FF2B5EF4-FFF2-40B4-BE49-F238E27FC236}">
                <a16:creationId xmlns:a16="http://schemas.microsoft.com/office/drawing/2014/main" id="{B3BAA7E5-1B81-A043-BCDE-D1D27202CF6F}"/>
              </a:ext>
            </a:extLst>
          </p:cNvPr>
          <p:cNvSpPr/>
          <p:nvPr/>
        </p:nvSpPr>
        <p:spPr>
          <a:xfrm>
            <a:off x="4104897" y="9503814"/>
            <a:ext cx="958037" cy="255073"/>
          </a:xfrm>
          <a:prstGeom prst="roundRect">
            <a:avLst>
              <a:gd name="adj" fmla="val 50000"/>
            </a:avLst>
          </a:prstGeom>
          <a:solidFill>
            <a:srgbClr val="7F7F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200">
                <a:latin typeface="+mj-ea"/>
                <a:ea typeface="+mj-ea"/>
              </a:rPr>
              <a:t>TEL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100" name="角丸四角形 99">
            <a:extLst>
              <a:ext uri="{FF2B5EF4-FFF2-40B4-BE49-F238E27FC236}">
                <a16:creationId xmlns:a16="http://schemas.microsoft.com/office/drawing/2014/main" id="{35828891-6770-514F-A965-BB74740B0247}"/>
              </a:ext>
            </a:extLst>
          </p:cNvPr>
          <p:cNvSpPr/>
          <p:nvPr/>
        </p:nvSpPr>
        <p:spPr>
          <a:xfrm>
            <a:off x="4104897" y="9866443"/>
            <a:ext cx="958037" cy="255073"/>
          </a:xfrm>
          <a:prstGeom prst="roundRect">
            <a:avLst>
              <a:gd name="adj" fmla="val 50000"/>
            </a:avLst>
          </a:prstGeom>
          <a:solidFill>
            <a:srgbClr val="7F7F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+mj-ea"/>
                <a:ea typeface="+mj-ea"/>
              </a:rPr>
              <a:t>営業時間</a:t>
            </a:r>
          </a:p>
        </p:txBody>
      </p:sp>
      <p:sp>
        <p:nvSpPr>
          <p:cNvPr id="101" name="角丸四角形 100">
            <a:extLst>
              <a:ext uri="{FF2B5EF4-FFF2-40B4-BE49-F238E27FC236}">
                <a16:creationId xmlns:a16="http://schemas.microsoft.com/office/drawing/2014/main" id="{EDBE01B3-3350-EF46-B995-CC203287618E}"/>
              </a:ext>
            </a:extLst>
          </p:cNvPr>
          <p:cNvSpPr/>
          <p:nvPr/>
        </p:nvSpPr>
        <p:spPr>
          <a:xfrm>
            <a:off x="4104897" y="10226005"/>
            <a:ext cx="958037" cy="255073"/>
          </a:xfrm>
          <a:prstGeom prst="roundRect">
            <a:avLst>
              <a:gd name="adj" fmla="val 50000"/>
            </a:avLst>
          </a:prstGeom>
          <a:solidFill>
            <a:srgbClr val="7F7F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+mj-ea"/>
                <a:ea typeface="+mj-ea"/>
              </a:rPr>
              <a:t>定休日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701210A9-6954-D14F-AFB5-2C9C440784F3}"/>
              </a:ext>
            </a:extLst>
          </p:cNvPr>
          <p:cNvSpPr txBox="1"/>
          <p:nvPr/>
        </p:nvSpPr>
        <p:spPr>
          <a:xfrm>
            <a:off x="4104897" y="8780547"/>
            <a:ext cx="323069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3526E1B3-EDC3-CC49-A1BE-573E41628E92}"/>
              </a:ext>
            </a:extLst>
          </p:cNvPr>
          <p:cNvSpPr txBox="1"/>
          <p:nvPr/>
        </p:nvSpPr>
        <p:spPr>
          <a:xfrm>
            <a:off x="5103336" y="9389246"/>
            <a:ext cx="174998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10:00 </a:t>
            </a:r>
            <a:r>
              <a:rPr lang="mr-IN" altLang="ja-JP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–</a:t>
            </a:r>
            <a:r>
              <a:rPr lang="en-US" altLang="ja-JP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 20:00</a:t>
            </a:r>
          </a:p>
          <a:p>
            <a:pPr>
              <a:lnSpc>
                <a:spcPct val="150000"/>
              </a:lnSpc>
            </a:pPr>
            <a:r>
              <a:rPr lang="ja-JP" altLang="en-US" sz="16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火曜日</a:t>
            </a:r>
            <a:endParaRPr lang="en-US" altLang="ja-JP" sz="1600" dirty="0">
              <a:solidFill>
                <a:schemeClr val="bg1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104" name="ホームベース 103">
            <a:extLst>
              <a:ext uri="{FF2B5EF4-FFF2-40B4-BE49-F238E27FC236}">
                <a16:creationId xmlns:a16="http://schemas.microsoft.com/office/drawing/2014/main" id="{37DE071B-0B04-AA47-B2C9-DEB6575F569C}"/>
              </a:ext>
            </a:extLst>
          </p:cNvPr>
          <p:cNvSpPr/>
          <p:nvPr/>
        </p:nvSpPr>
        <p:spPr>
          <a:xfrm flipH="1">
            <a:off x="6286499" y="2826836"/>
            <a:ext cx="1489315" cy="1237432"/>
          </a:xfrm>
          <a:prstGeom prst="homePlate">
            <a:avLst>
              <a:gd name="adj" fmla="val 35686"/>
            </a:avLst>
          </a:prstGeom>
          <a:solidFill>
            <a:srgbClr val="7BD6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5" name="ホームベース 104">
            <a:extLst>
              <a:ext uri="{FF2B5EF4-FFF2-40B4-BE49-F238E27FC236}">
                <a16:creationId xmlns:a16="http://schemas.microsoft.com/office/drawing/2014/main" id="{A433FCA8-AA50-9D40-BD65-53A6C85D16CC}"/>
              </a:ext>
            </a:extLst>
          </p:cNvPr>
          <p:cNvSpPr/>
          <p:nvPr/>
        </p:nvSpPr>
        <p:spPr>
          <a:xfrm flipH="1">
            <a:off x="6286498" y="4417096"/>
            <a:ext cx="1489315" cy="1248441"/>
          </a:xfrm>
          <a:prstGeom prst="homePlate">
            <a:avLst>
              <a:gd name="adj" fmla="val 35686"/>
            </a:avLst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2" name="正方形/長方形 91"/>
          <p:cNvSpPr/>
          <p:nvPr/>
        </p:nvSpPr>
        <p:spPr>
          <a:xfrm>
            <a:off x="625436" y="8280868"/>
            <a:ext cx="3085889" cy="2216755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+mj-ea"/>
              </a:rPr>
              <a:t>ここに地図を</a:t>
            </a:r>
            <a:endParaRPr lang="en-US" altLang="ja-JP" sz="20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663473938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1178</TotalTime>
  <Words>175</Words>
  <Application>Microsoft Macintosh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ＭＳ Ｐゴシック</vt:lpstr>
      <vt:lpstr>ＭＳ Ｐゴシック</vt:lpstr>
      <vt:lpstr>游ゴシック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133</cp:revision>
  <cp:lastPrinted>2013-08-08T08:23:13Z</cp:lastPrinted>
  <dcterms:created xsi:type="dcterms:W3CDTF">2013-08-08T01:25:55Z</dcterms:created>
  <dcterms:modified xsi:type="dcterms:W3CDTF">2018-02-03T10:14:37Z</dcterms:modified>
</cp:coreProperties>
</file>