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3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C0000"/>
    <a:srgbClr val="0076FF"/>
    <a:srgbClr val="FFCA00"/>
    <a:srgbClr val="FF0048"/>
    <a:srgbClr val="0058DC"/>
    <a:srgbClr val="01BF48"/>
    <a:srgbClr val="7F7F7F"/>
    <a:srgbClr val="7BD6FF"/>
    <a:srgbClr val="76CCF2"/>
    <a:srgbClr val="2AA4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2100" autoAdjust="0"/>
    <p:restoredTop sz="86418"/>
  </p:normalViewPr>
  <p:slideViewPr>
    <p:cSldViewPr snapToGrid="0">
      <p:cViewPr varScale="1">
        <p:scale>
          <a:sx n="54" d="100"/>
          <a:sy n="54" d="100"/>
        </p:scale>
        <p:origin x="2222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>
            <a:extLst>
              <a:ext uri="{FF2B5EF4-FFF2-40B4-BE49-F238E27FC236}">
                <a16:creationId xmlns:a16="http://schemas.microsoft.com/office/drawing/2014/main" id="{BA92A96D-7362-AF4D-9052-E5317123DF8D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0"/>
            <a:ext cx="7775575" cy="10907713"/>
          </a:xfrm>
          <a:prstGeom prst="rect">
            <a:avLst/>
          </a:prstGeom>
        </p:spPr>
      </p:pic>
      <p:sp>
        <p:nvSpPr>
          <p:cNvPr id="9" name="正方形/長方形 8"/>
          <p:cNvSpPr/>
          <p:nvPr/>
        </p:nvSpPr>
        <p:spPr>
          <a:xfrm>
            <a:off x="1026695" y="6052793"/>
            <a:ext cx="5862266" cy="609600"/>
          </a:xfrm>
          <a:prstGeom prst="rect">
            <a:avLst/>
          </a:prstGeom>
          <a:solidFill>
            <a:schemeClr val="tx1">
              <a:alpha val="5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914400" y="1263315"/>
            <a:ext cx="3647152" cy="923330"/>
          </a:xfrm>
          <a:prstGeom prst="rect">
            <a:avLst/>
          </a:prstGeom>
          <a:noFill/>
          <a:effectLst>
            <a:glow rad="609600">
              <a:schemeClr val="accent3">
                <a:satMod val="175000"/>
                <a:alpha val="74000"/>
              </a:schemeClr>
            </a:glow>
          </a:effectLst>
        </p:spPr>
        <p:txBody>
          <a:bodyPr wrap="none" rtlCol="0">
            <a:spAutoFit/>
          </a:bodyPr>
          <a:lstStyle/>
          <a:p>
            <a:r>
              <a:rPr lang="en-US" altLang="ja-JP" sz="54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2018/08/16</a:t>
            </a:r>
            <a:endParaRPr kumimoji="1" lang="ja-JP" altLang="en-US" sz="5400" b="1" dirty="0">
              <a:solidFill>
                <a:schemeClr val="bg1"/>
              </a:solidFill>
              <a:effectLst>
                <a:glow rad="63500">
                  <a:schemeClr val="accent3">
                    <a:satMod val="175000"/>
                    <a:alpha val="4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4973052" y="1263315"/>
            <a:ext cx="1915909" cy="923330"/>
          </a:xfrm>
          <a:prstGeom prst="rect">
            <a:avLst/>
          </a:prstGeom>
          <a:noFill/>
          <a:effectLst>
            <a:glow rad="609600">
              <a:schemeClr val="accent3">
                <a:satMod val="175000"/>
                <a:alpha val="74000"/>
              </a:schemeClr>
            </a:glow>
          </a:effectLst>
        </p:spPr>
        <p:txBody>
          <a:bodyPr wrap="none" rtlCol="0">
            <a:spAutoFit/>
          </a:bodyPr>
          <a:lstStyle/>
          <a:p>
            <a:r>
              <a:rPr lang="en-US" altLang="ja-JP" sz="54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09/07</a:t>
            </a:r>
            <a:endParaRPr kumimoji="1" lang="ja-JP" altLang="en-US" sz="5400" b="1" dirty="0">
              <a:solidFill>
                <a:schemeClr val="bg1"/>
              </a:solidFill>
              <a:effectLst>
                <a:glow rad="63500">
                  <a:schemeClr val="accent3">
                    <a:satMod val="175000"/>
                    <a:alpha val="4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" name="三角形 5"/>
          <p:cNvSpPr/>
          <p:nvPr/>
        </p:nvSpPr>
        <p:spPr>
          <a:xfrm rot="5400000">
            <a:off x="4620999" y="1637008"/>
            <a:ext cx="301074" cy="259547"/>
          </a:xfrm>
          <a:prstGeom prst="triangle">
            <a:avLst/>
          </a:prstGeom>
          <a:solidFill>
            <a:schemeClr val="bg1"/>
          </a:solidFill>
          <a:ln>
            <a:noFill/>
          </a:ln>
          <a:effectLst>
            <a:glow rad="228600">
              <a:schemeClr val="accent3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8" name="直線コネクタ 7"/>
          <p:cNvCxnSpPr/>
          <p:nvPr/>
        </p:nvCxnSpPr>
        <p:spPr>
          <a:xfrm>
            <a:off x="1026695" y="2186645"/>
            <a:ext cx="5862266" cy="0"/>
          </a:xfrm>
          <a:prstGeom prst="line">
            <a:avLst/>
          </a:prstGeom>
          <a:ln w="28575">
            <a:solidFill>
              <a:schemeClr val="bg1"/>
            </a:solidFill>
          </a:ln>
          <a:effectLst>
            <a:glow rad="228600">
              <a:schemeClr val="accent3">
                <a:satMod val="175000"/>
                <a:alpha val="40000"/>
              </a:schemeClr>
            </a:glo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テキスト ボックス 43"/>
          <p:cNvSpPr txBox="1"/>
          <p:nvPr/>
        </p:nvSpPr>
        <p:spPr>
          <a:xfrm>
            <a:off x="914400" y="2057026"/>
            <a:ext cx="6078908" cy="1862048"/>
          </a:xfrm>
          <a:prstGeom prst="rect">
            <a:avLst/>
          </a:prstGeom>
          <a:noFill/>
          <a:effectLst>
            <a:glow rad="609600">
              <a:schemeClr val="accent3">
                <a:satMod val="175000"/>
                <a:alpha val="74000"/>
              </a:schemeClr>
            </a:glow>
          </a:effectLst>
        </p:spPr>
        <p:txBody>
          <a:bodyPr wrap="none" rtlCol="0">
            <a:spAutoFit/>
          </a:bodyPr>
          <a:lstStyle/>
          <a:p>
            <a:pPr algn="ctr"/>
            <a:r>
              <a:rPr lang="en-US" altLang="ja-JP" sz="115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SUMMER</a:t>
            </a:r>
            <a:endParaRPr kumimoji="1" lang="ja-JP" altLang="en-US" sz="11500" b="1" dirty="0">
              <a:solidFill>
                <a:schemeClr val="bg1"/>
              </a:solidFill>
              <a:effectLst>
                <a:glow rad="63500">
                  <a:schemeClr val="accent3">
                    <a:satMod val="175000"/>
                    <a:alpha val="4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830238" y="3088052"/>
            <a:ext cx="6184706" cy="3154710"/>
          </a:xfrm>
          <a:prstGeom prst="rect">
            <a:avLst/>
          </a:prstGeom>
          <a:noFill/>
          <a:effectLst>
            <a:glow rad="609600">
              <a:schemeClr val="accent3">
                <a:satMod val="175000"/>
                <a:alpha val="74000"/>
              </a:schemeClr>
            </a:glow>
          </a:effectLst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199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SALE</a:t>
            </a:r>
            <a:endParaRPr kumimoji="1" lang="ja-JP" altLang="en-US" sz="19900" b="1" dirty="0">
              <a:solidFill>
                <a:schemeClr val="bg1"/>
              </a:solidFill>
              <a:effectLst>
                <a:glow rad="63500">
                  <a:schemeClr val="accent3">
                    <a:satMod val="175000"/>
                    <a:alpha val="4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cxnSp>
        <p:nvCxnSpPr>
          <p:cNvPr id="47" name="直線コネクタ 46"/>
          <p:cNvCxnSpPr/>
          <p:nvPr/>
        </p:nvCxnSpPr>
        <p:spPr>
          <a:xfrm>
            <a:off x="1026695" y="6052793"/>
            <a:ext cx="5862266" cy="0"/>
          </a:xfrm>
          <a:prstGeom prst="line">
            <a:avLst/>
          </a:prstGeom>
          <a:ln w="28575">
            <a:solidFill>
              <a:schemeClr val="bg1"/>
            </a:solidFill>
          </a:ln>
          <a:effectLst>
            <a:glow rad="228600">
              <a:schemeClr val="accent3">
                <a:satMod val="175000"/>
                <a:alpha val="40000"/>
              </a:schemeClr>
            </a:glo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線コネクタ 47"/>
          <p:cNvCxnSpPr/>
          <p:nvPr/>
        </p:nvCxnSpPr>
        <p:spPr>
          <a:xfrm>
            <a:off x="1026695" y="6662393"/>
            <a:ext cx="5862266" cy="0"/>
          </a:xfrm>
          <a:prstGeom prst="line">
            <a:avLst/>
          </a:prstGeom>
          <a:ln w="28575">
            <a:solidFill>
              <a:schemeClr val="bg1"/>
            </a:solidFill>
          </a:ln>
          <a:effectLst>
            <a:glow rad="228600">
              <a:schemeClr val="accent3">
                <a:satMod val="175000"/>
                <a:alpha val="40000"/>
              </a:schemeClr>
            </a:glo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テキスト ボックス 49"/>
          <p:cNvSpPr txBox="1"/>
          <p:nvPr/>
        </p:nvSpPr>
        <p:spPr>
          <a:xfrm>
            <a:off x="1026695" y="6188481"/>
            <a:ext cx="5862266" cy="369332"/>
          </a:xfrm>
          <a:prstGeom prst="rect">
            <a:avLst/>
          </a:prstGeom>
          <a:noFill/>
          <a:effectLst>
            <a:glow rad="609600">
              <a:schemeClr val="accent3">
                <a:satMod val="175000"/>
                <a:alpha val="74000"/>
              </a:schemeClr>
            </a:glow>
          </a:effectLst>
        </p:spPr>
        <p:txBody>
          <a:bodyPr wrap="square" rtlCol="0">
            <a:spAutoFit/>
          </a:bodyPr>
          <a:lstStyle/>
          <a:p>
            <a:pPr algn="ctr"/>
            <a:r>
              <a:rPr lang="ja-JP" altLang="en-US" sz="18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+mn-ea"/>
                <a:cs typeface="MS PMincho" charset="-128"/>
              </a:rPr>
              <a:t>期間中、来店者全員に</a:t>
            </a:r>
            <a:r>
              <a:rPr lang="en-US" altLang="ja-JP" sz="18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+mn-ea"/>
                <a:cs typeface="MS PMincho" charset="-128"/>
              </a:rPr>
              <a:t>500</a:t>
            </a:r>
            <a:r>
              <a:rPr lang="ja-JP" altLang="en-US" sz="1800" b="1" dirty="0">
                <a:solidFill>
                  <a:schemeClr val="bg1"/>
                </a:solidFill>
                <a:effectLst>
                  <a:glow rad="63500">
                    <a:schemeClr val="accent3">
                      <a:satMod val="175000"/>
                      <a:alpha val="40000"/>
                    </a:schemeClr>
                  </a:glow>
                </a:effectLst>
                <a:latin typeface="+mn-ea"/>
                <a:cs typeface="MS PMincho" charset="-128"/>
              </a:rPr>
              <a:t>円割引クーポンプレゼント！</a:t>
            </a:r>
            <a:endParaRPr kumimoji="1" lang="ja-JP" altLang="en-US" sz="1800" b="1" dirty="0">
              <a:solidFill>
                <a:schemeClr val="bg1"/>
              </a:solidFill>
              <a:effectLst>
                <a:glow rad="63500">
                  <a:schemeClr val="accent3">
                    <a:satMod val="175000"/>
                    <a:alpha val="40000"/>
                  </a:schemeClr>
                </a:glow>
              </a:effectLst>
              <a:latin typeface="+mn-ea"/>
              <a:cs typeface="MS PMincho" charset="-128"/>
            </a:endParaRP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1243817" y="9056796"/>
            <a:ext cx="5420074" cy="584775"/>
          </a:xfrm>
          <a:prstGeom prst="rect">
            <a:avLst/>
          </a:prstGeom>
          <a:noFill/>
          <a:effectLst>
            <a:glow rad="609600">
              <a:schemeClr val="accent3">
                <a:satMod val="175000"/>
                <a:alpha val="74000"/>
              </a:schemeClr>
            </a:glow>
          </a:effectLst>
        </p:spPr>
        <p:txBody>
          <a:bodyPr wrap="none" rtlCol="0">
            <a:spAutoFit/>
          </a:bodyPr>
          <a:lstStyle/>
          <a:p>
            <a:pPr algn="ctr"/>
            <a:r>
              <a:rPr lang="en-US" altLang="ja-JP" sz="3200" b="1" dirty="0">
                <a:solidFill>
                  <a:schemeClr val="bg1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MENS SELECT SHOP ASKUL</a:t>
            </a:r>
            <a:endParaRPr lang="ja-JP" altLang="en-US" sz="3200" b="1" dirty="0">
              <a:solidFill>
                <a:schemeClr val="bg1"/>
              </a:solidFill>
              <a:effectLst>
                <a:glow rad="228600">
                  <a:schemeClr val="accent3">
                    <a:satMod val="175000"/>
                    <a:alpha val="4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2530222" y="9641571"/>
            <a:ext cx="2784737" cy="400110"/>
          </a:xfrm>
          <a:prstGeom prst="rect">
            <a:avLst/>
          </a:prstGeom>
          <a:noFill/>
          <a:effectLst>
            <a:glow rad="609600">
              <a:schemeClr val="accent3">
                <a:satMod val="175000"/>
                <a:alpha val="74000"/>
              </a:schemeClr>
            </a:glow>
          </a:effectLst>
        </p:spPr>
        <p:txBody>
          <a:bodyPr wrap="none" rtlCol="0">
            <a:spAutoFit/>
          </a:bodyPr>
          <a:lstStyle/>
          <a:p>
            <a:pPr algn="ctr"/>
            <a:r>
              <a:rPr lang="en-US" altLang="ja-JP" sz="2000" b="1" dirty="0">
                <a:solidFill>
                  <a:schemeClr val="bg1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http://</a:t>
            </a:r>
            <a:r>
              <a:rPr lang="en-US" altLang="ja-JP" sz="2000" b="1" dirty="0" err="1">
                <a:solidFill>
                  <a:schemeClr val="bg1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www.askult.com</a:t>
            </a:r>
            <a:r>
              <a:rPr lang="en-US" altLang="ja-JP" sz="2000" b="1" dirty="0">
                <a:solidFill>
                  <a:schemeClr val="bg1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/</a:t>
            </a:r>
            <a:endParaRPr lang="ja-JP" altLang="en-US" sz="2000" b="1" dirty="0">
              <a:solidFill>
                <a:schemeClr val="bg1"/>
              </a:solidFill>
              <a:effectLst>
                <a:glow rad="228600">
                  <a:schemeClr val="accent3">
                    <a:satMod val="175000"/>
                    <a:alpha val="40000"/>
                  </a:schemeClr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5112778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134</Words>
  <Application>Microsoft Office PowerPoint</Application>
  <PresentationFormat>ユーザー設定</PresentationFormat>
  <Paragraphs>24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2018-01-31T10:50:18Z</dcterms:created>
  <dcterms:modified xsi:type="dcterms:W3CDTF">2018-01-31T10:50:21Z</dcterms:modified>
</cp:coreProperties>
</file>