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00"/>
    <a:srgbClr val="0076FF"/>
    <a:srgbClr val="FFCA00"/>
    <a:srgbClr val="FF0048"/>
    <a:srgbClr val="0058DC"/>
    <a:srgbClr val="01BF48"/>
    <a:srgbClr val="7F7F7F"/>
    <a:srgbClr val="7BD6FF"/>
    <a:srgbClr val="76CCF2"/>
    <a:srgbClr val="2A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7ECE3CA2-0DFC-B349-A5E7-394D27B6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0" y="8536765"/>
            <a:ext cx="7775575" cy="6598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0" y="9195892"/>
            <a:ext cx="7775575" cy="1711821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492540" y="60697"/>
            <a:ext cx="5008102" cy="156966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9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SUMMER</a:t>
            </a:r>
            <a:endParaRPr kumimoji="1" lang="ja-JP" altLang="en-US" sz="96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383571" y="811483"/>
            <a:ext cx="5165197" cy="2646878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6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SALE</a:t>
            </a:r>
            <a:endParaRPr kumimoji="1" lang="ja-JP" altLang="en-US" sz="166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86727" y="9463616"/>
            <a:ext cx="5734262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LADIES SELECT SHOP ASKUL</a:t>
            </a:r>
            <a:endParaRPr lang="ja-JP" altLang="en-US" sz="32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530223" y="10048391"/>
            <a:ext cx="2784737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98232" y="3227799"/>
            <a:ext cx="1107996" cy="120032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7</a:t>
            </a:r>
            <a:r>
              <a:rPr kumimoji="1"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72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68470" y="3344787"/>
            <a:ext cx="1313180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16</a:t>
            </a:r>
            <a:endParaRPr kumimoji="1" lang="ja-JP" altLang="en-US" sz="88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5400000">
            <a:off x="6009514" y="3747185"/>
            <a:ext cx="912429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sat</a:t>
            </a:r>
            <a:endParaRPr kumimoji="1" lang="ja-JP" altLang="en-US" sz="4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69711" y="4418396"/>
            <a:ext cx="1107996" cy="120032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8</a:t>
            </a:r>
            <a:r>
              <a:rPr kumimoji="1"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72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39949" y="4535384"/>
            <a:ext cx="1313180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28</a:t>
            </a:r>
            <a:endParaRPr kumimoji="1" lang="ja-JP" altLang="en-US" sz="88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rot="5400000">
            <a:off x="6680805" y="4937782"/>
            <a:ext cx="1112805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wed</a:t>
            </a:r>
            <a:endParaRPr kumimoji="1" lang="ja-JP" altLang="en-US" sz="4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" name="三角形 1"/>
          <p:cNvSpPr/>
          <p:nvPr/>
        </p:nvSpPr>
        <p:spPr>
          <a:xfrm rot="5400000">
            <a:off x="6817001" y="3921194"/>
            <a:ext cx="391798" cy="337757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8643367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あれもこれも、よりどりみどり！</a:t>
            </a:r>
            <a:r>
              <a:rPr lang="en-US" altLang="ja-JP" sz="2400" dirty="0">
                <a:solidFill>
                  <a:schemeClr val="bg1"/>
                </a:solidFill>
              </a:rPr>
              <a:t> </a:t>
            </a:r>
            <a:r>
              <a:rPr kumimoji="1" lang="ja-JP" altLang="en-US" sz="2400" dirty="0">
                <a:solidFill>
                  <a:schemeClr val="bg1"/>
                </a:solidFill>
              </a:rPr>
              <a:t>全品</a:t>
            </a:r>
            <a:r>
              <a:rPr kumimoji="1" lang="en-US" altLang="ja-JP" sz="2400" dirty="0">
                <a:solidFill>
                  <a:schemeClr val="bg1"/>
                </a:solidFill>
              </a:rPr>
              <a:t>20-80</a:t>
            </a:r>
            <a:r>
              <a:rPr kumimoji="1" lang="ja-JP" altLang="en-US" sz="2400" dirty="0">
                <a:solidFill>
                  <a:schemeClr val="bg1"/>
                </a:solidFill>
              </a:rPr>
              <a:t>％</a:t>
            </a:r>
            <a:r>
              <a:rPr kumimoji="1" lang="en-US" altLang="ja-JP" sz="2400" dirty="0">
                <a:solidFill>
                  <a:schemeClr val="bg1"/>
                </a:solidFill>
              </a:rPr>
              <a:t>OFF</a:t>
            </a:r>
            <a:r>
              <a:rPr lang="ja-JP" altLang="en-US" sz="2400" dirty="0">
                <a:solidFill>
                  <a:schemeClr val="bg1"/>
                </a:solidFill>
              </a:rPr>
              <a:t> ！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2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2018-01-31T10:50:42Z</dcterms:created>
  <dcterms:modified xsi:type="dcterms:W3CDTF">2018-01-31T10:50:44Z</dcterms:modified>
</cp:coreProperties>
</file>