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3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BEA6"/>
    <a:srgbClr val="29A490"/>
    <a:srgbClr val="DC0000"/>
    <a:srgbClr val="0076FF"/>
    <a:srgbClr val="FFCA00"/>
    <a:srgbClr val="FF0048"/>
    <a:srgbClr val="0058DC"/>
    <a:srgbClr val="01BF48"/>
    <a:srgbClr val="7F7F7F"/>
    <a:srgbClr val="7B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02" autoAdjust="0"/>
    <p:restoredTop sz="86418"/>
  </p:normalViewPr>
  <p:slideViewPr>
    <p:cSldViewPr snapToGrid="0">
      <p:cViewPr>
        <p:scale>
          <a:sx n="71" d="100"/>
          <a:sy n="71" d="100"/>
        </p:scale>
        <p:origin x="2144" y="47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40E5EE8C-F1D8-EF4E-861F-CA6C2F0B47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8"/>
          <a:stretch/>
        </p:blipFill>
        <p:spPr>
          <a:xfrm>
            <a:off x="0" y="0"/>
            <a:ext cx="7775575" cy="4567491"/>
          </a:xfrm>
          <a:prstGeom prst="rect">
            <a:avLst/>
          </a:prstGeom>
        </p:spPr>
      </p:pic>
      <p:sp>
        <p:nvSpPr>
          <p:cNvPr id="44" name="テキスト ボックス 43"/>
          <p:cNvSpPr txBox="1"/>
          <p:nvPr/>
        </p:nvSpPr>
        <p:spPr>
          <a:xfrm>
            <a:off x="2432906" y="120331"/>
            <a:ext cx="5008102" cy="1569660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ja-JP" sz="9600" b="1" dirty="0"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  <a:cs typeface="MS PMincho" charset="-128"/>
              </a:rPr>
              <a:t>SUMMER</a:t>
            </a:r>
            <a:endParaRPr kumimoji="1" lang="ja-JP" altLang="en-US" sz="9600" b="1" dirty="0">
              <a:solidFill>
                <a:schemeClr val="bg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+mj-ea"/>
              <a:ea typeface="+mj-ea"/>
              <a:cs typeface="MS PMincho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2323937" y="871117"/>
            <a:ext cx="5165197" cy="2646878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600" b="1" dirty="0">
                <a:solidFill>
                  <a:srgbClr val="FFFF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  <a:cs typeface="MS PMincho" charset="-128"/>
              </a:rPr>
              <a:t>SALE</a:t>
            </a:r>
            <a:endParaRPr kumimoji="1" lang="ja-JP" altLang="en-US" sz="16600" b="1" dirty="0">
              <a:solidFill>
                <a:srgbClr val="FFFF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+mj-ea"/>
              <a:ea typeface="+mj-ea"/>
              <a:cs typeface="MS PMincho" charset="-128"/>
            </a:endParaRPr>
          </a:p>
        </p:txBody>
      </p:sp>
      <p:sp>
        <p:nvSpPr>
          <p:cNvPr id="3" name="角丸四角形 2"/>
          <p:cNvSpPr/>
          <p:nvPr/>
        </p:nvSpPr>
        <p:spPr>
          <a:xfrm>
            <a:off x="2555228" y="3503430"/>
            <a:ext cx="4801079" cy="63237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55228" y="3511699"/>
            <a:ext cx="4801079" cy="584775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  <a:cs typeface="MS PMincho" charset="-128"/>
              </a:rPr>
              <a:t>2018.7.</a:t>
            </a:r>
            <a:r>
              <a:rPr kumimoji="1" lang="en-US" altLang="ja-JP" sz="3200" b="1" dirty="0"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  <a:cs typeface="MS PMincho" charset="-128"/>
              </a:rPr>
              <a:t>6 sat   8.28 wed</a:t>
            </a:r>
            <a:endParaRPr kumimoji="1" lang="ja-JP" altLang="en-US" sz="3200" b="1" dirty="0">
              <a:solidFill>
                <a:schemeClr val="bg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+mj-ea"/>
              <a:ea typeface="+mj-ea"/>
              <a:cs typeface="MS PMincho" charset="-128"/>
            </a:endParaRPr>
          </a:p>
        </p:txBody>
      </p:sp>
      <p:sp>
        <p:nvSpPr>
          <p:cNvPr id="2" name="三角形 1"/>
          <p:cNvSpPr/>
          <p:nvPr/>
        </p:nvSpPr>
        <p:spPr>
          <a:xfrm rot="5400000">
            <a:off x="5161445" y="3778413"/>
            <a:ext cx="169908" cy="146472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0" y="4552121"/>
            <a:ext cx="7775575" cy="2464905"/>
          </a:xfrm>
          <a:prstGeom prst="rect">
            <a:avLst/>
          </a:prstGeom>
          <a:solidFill>
            <a:srgbClr val="31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21913" y="4760639"/>
            <a:ext cx="638474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夏のクリアランスセール開催！</a:t>
            </a:r>
            <a:endParaRPr lang="en-US" altLang="ja-JP" sz="32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0" y="7017027"/>
            <a:ext cx="7775575" cy="3073458"/>
          </a:xfrm>
          <a:prstGeom prst="rect">
            <a:avLst/>
          </a:prstGeom>
          <a:solidFill>
            <a:srgbClr val="29A4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93B7AF9-FEA4-7442-9402-0ABE4F7B95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4" b="28525"/>
          <a:stretch/>
        </p:blipFill>
        <p:spPr>
          <a:xfrm>
            <a:off x="0" y="7017026"/>
            <a:ext cx="7775575" cy="3073459"/>
          </a:xfrm>
          <a:prstGeom prst="rect">
            <a:avLst/>
          </a:prstGeom>
        </p:spPr>
      </p:pic>
      <p:cxnSp>
        <p:nvCxnSpPr>
          <p:cNvPr id="7" name="直線コネクタ 6"/>
          <p:cNvCxnSpPr/>
          <p:nvPr/>
        </p:nvCxnSpPr>
        <p:spPr>
          <a:xfrm>
            <a:off x="721914" y="5401055"/>
            <a:ext cx="63847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721915" y="5553572"/>
            <a:ext cx="6384738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kumimoji="1" lang="ja-JP" altLang="en-US" sz="1800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ここにセール内容を詳しく説明する文章を入力してください。</a:t>
            </a:r>
            <a:r>
              <a:rPr lang="ja-JP" altLang="en-US" sz="1800" dirty="0">
                <a:solidFill>
                  <a:schemeClr val="bg1"/>
                </a:solidFill>
                <a:latin typeface="+mj-ea"/>
                <a:cs typeface="MS PMincho" charset="-128"/>
              </a:rPr>
              <a:t>ここにセール内容を詳しく説明する文章を入力してください。ここにセール内容を詳しく説明する文章を入力してください。ここにセール内容を詳しく説明する文章を入力してください。</a:t>
            </a:r>
          </a:p>
        </p:txBody>
      </p:sp>
      <p:grpSp>
        <p:nvGrpSpPr>
          <p:cNvPr id="30" name="図形グループ 29"/>
          <p:cNvGrpSpPr/>
          <p:nvPr/>
        </p:nvGrpSpPr>
        <p:grpSpPr>
          <a:xfrm>
            <a:off x="759199" y="7523880"/>
            <a:ext cx="1767206" cy="878446"/>
            <a:chOff x="873125" y="9297990"/>
            <a:chExt cx="1767206" cy="878446"/>
          </a:xfrm>
        </p:grpSpPr>
        <p:sp>
          <p:nvSpPr>
            <p:cNvPr id="13" name="角丸四角形 12"/>
            <p:cNvSpPr/>
            <p:nvPr/>
          </p:nvSpPr>
          <p:spPr>
            <a:xfrm>
              <a:off x="873126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野球</a:t>
              </a: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873125" y="9714771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バット、ボール（硬式・軟式）、シューズなど</a:t>
              </a:r>
            </a:p>
          </p:txBody>
        </p:sp>
      </p:grpSp>
      <p:grpSp>
        <p:nvGrpSpPr>
          <p:cNvPr id="28" name="図形グループ 27"/>
          <p:cNvGrpSpPr/>
          <p:nvPr/>
        </p:nvGrpSpPr>
        <p:grpSpPr>
          <a:xfrm>
            <a:off x="3042823" y="7523880"/>
            <a:ext cx="1767206" cy="878446"/>
            <a:chOff x="3068989" y="9297990"/>
            <a:chExt cx="1767206" cy="878446"/>
          </a:xfrm>
        </p:grpSpPr>
        <p:sp>
          <p:nvSpPr>
            <p:cNvPr id="32" name="角丸四角形 31"/>
            <p:cNvSpPr/>
            <p:nvPr/>
          </p:nvSpPr>
          <p:spPr>
            <a:xfrm>
              <a:off x="3068989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サッカー</a:t>
              </a: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3068989" y="9714771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サッカーボール、スパイク、シューズなど</a:t>
              </a:r>
            </a:p>
          </p:txBody>
        </p:sp>
      </p:grpSp>
      <p:grpSp>
        <p:nvGrpSpPr>
          <p:cNvPr id="29" name="図形グループ 28"/>
          <p:cNvGrpSpPr/>
          <p:nvPr/>
        </p:nvGrpSpPr>
        <p:grpSpPr>
          <a:xfrm>
            <a:off x="5339447" y="7523880"/>
            <a:ext cx="1767206" cy="880735"/>
            <a:chOff x="5453373" y="9297990"/>
            <a:chExt cx="1767206" cy="880735"/>
          </a:xfrm>
        </p:grpSpPr>
        <p:sp>
          <p:nvSpPr>
            <p:cNvPr id="33" name="角丸四角形 32"/>
            <p:cNvSpPr/>
            <p:nvPr/>
          </p:nvSpPr>
          <p:spPr>
            <a:xfrm>
              <a:off x="5453373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テニス</a:t>
              </a: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5453373" y="9717060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ラケット、テニスボール、ユニフォームなど</a:t>
              </a:r>
            </a:p>
          </p:txBody>
        </p:sp>
      </p:grpSp>
      <p:sp>
        <p:nvSpPr>
          <p:cNvPr id="41" name="テキスト ボックス 40"/>
          <p:cNvSpPr txBox="1"/>
          <p:nvPr/>
        </p:nvSpPr>
        <p:spPr>
          <a:xfrm>
            <a:off x="0" y="10275391"/>
            <a:ext cx="777557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スポーツ用品</a:t>
            </a:r>
            <a:r>
              <a:rPr lang="en-US" altLang="ja-JP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 ASKUL</a:t>
            </a:r>
            <a:r>
              <a:rPr lang="ja-JP" altLang="en-US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　</a:t>
            </a:r>
            <a:r>
              <a:rPr lang="en-US" altLang="ja-JP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| </a:t>
            </a:r>
            <a:r>
              <a:rPr lang="ja-JP" altLang="en-US" sz="1600" b="1" dirty="0">
                <a:solidFill>
                  <a:srgbClr val="31BEA6"/>
                </a:solidFill>
                <a:latin typeface="+mj-ea"/>
                <a:ea typeface="+mj-ea"/>
                <a:cs typeface="MS PMincho" charset="-128"/>
              </a:rPr>
              <a:t>東京都江東区豊洲 </a:t>
            </a:r>
            <a:r>
              <a:rPr lang="en-US" altLang="ja-JP" sz="1600" b="1" dirty="0">
                <a:solidFill>
                  <a:srgbClr val="31BEA6"/>
                </a:solidFill>
                <a:latin typeface="+mj-ea"/>
                <a:ea typeface="+mj-ea"/>
                <a:cs typeface="MS PMincho" charset="-128"/>
              </a:rPr>
              <a:t>3-2-3</a:t>
            </a:r>
            <a:r>
              <a:rPr lang="ja-JP" altLang="en-US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　</a:t>
            </a:r>
            <a:r>
              <a:rPr lang="en-US" altLang="ja-JP" sz="1600" b="1" dirty="0">
                <a:solidFill>
                  <a:srgbClr val="31BEA6"/>
                </a:solidFill>
                <a:effectLst/>
                <a:latin typeface="+mj-ea"/>
                <a:ea typeface="+mj-ea"/>
                <a:cs typeface="MS PMincho" charset="-128"/>
              </a:rPr>
              <a:t>TEL : </a:t>
            </a:r>
            <a:r>
              <a:rPr lang="en-US" altLang="ja-JP" sz="1600" b="1" dirty="0">
                <a:solidFill>
                  <a:srgbClr val="31BEA6"/>
                </a:solidFill>
                <a:latin typeface="+mj-ea"/>
                <a:ea typeface="+mj-ea"/>
                <a:cs typeface="MS PMincho" charset="-128"/>
              </a:rPr>
              <a:t>03-1234-1111</a:t>
            </a:r>
            <a:endParaRPr lang="en-US" altLang="ja-JP" sz="1600" b="1" dirty="0">
              <a:solidFill>
                <a:srgbClr val="31BEA6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grpSp>
        <p:nvGrpSpPr>
          <p:cNvPr id="27" name="図形グループ 29">
            <a:extLst>
              <a:ext uri="{FF2B5EF4-FFF2-40B4-BE49-F238E27FC236}">
                <a16:creationId xmlns:a16="http://schemas.microsoft.com/office/drawing/2014/main" id="{EB828E71-0409-0A4E-A619-94E64C0E0AEA}"/>
              </a:ext>
            </a:extLst>
          </p:cNvPr>
          <p:cNvGrpSpPr/>
          <p:nvPr/>
        </p:nvGrpSpPr>
        <p:grpSpPr>
          <a:xfrm>
            <a:off x="788022" y="8747252"/>
            <a:ext cx="1767206" cy="878446"/>
            <a:chOff x="873125" y="9297990"/>
            <a:chExt cx="1767206" cy="878446"/>
          </a:xfrm>
        </p:grpSpPr>
        <p:sp>
          <p:nvSpPr>
            <p:cNvPr id="31" name="角丸四角形 30">
              <a:extLst>
                <a:ext uri="{FF2B5EF4-FFF2-40B4-BE49-F238E27FC236}">
                  <a16:creationId xmlns:a16="http://schemas.microsoft.com/office/drawing/2014/main" id="{42D3C1FF-F115-F143-A4B2-CE2AF9B54029}"/>
                </a:ext>
              </a:extLst>
            </p:cNvPr>
            <p:cNvSpPr/>
            <p:nvPr/>
          </p:nvSpPr>
          <p:spPr>
            <a:xfrm>
              <a:off x="873126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バスケ</a:t>
              </a:r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F8E50CCD-4D54-944F-9FAD-3EC8FB04D9E5}"/>
                </a:ext>
              </a:extLst>
            </p:cNvPr>
            <p:cNvSpPr txBox="1"/>
            <p:nvPr/>
          </p:nvSpPr>
          <p:spPr>
            <a:xfrm>
              <a:off x="873125" y="9714771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バスケットボール、バスケットシューズなど</a:t>
              </a:r>
            </a:p>
          </p:txBody>
        </p:sp>
      </p:grpSp>
      <p:grpSp>
        <p:nvGrpSpPr>
          <p:cNvPr id="38" name="図形グループ 27">
            <a:extLst>
              <a:ext uri="{FF2B5EF4-FFF2-40B4-BE49-F238E27FC236}">
                <a16:creationId xmlns:a16="http://schemas.microsoft.com/office/drawing/2014/main" id="{E060716D-A578-FC45-AF3D-DF779E5711A6}"/>
              </a:ext>
            </a:extLst>
          </p:cNvPr>
          <p:cNvGrpSpPr/>
          <p:nvPr/>
        </p:nvGrpSpPr>
        <p:grpSpPr>
          <a:xfrm>
            <a:off x="3071646" y="8747252"/>
            <a:ext cx="1767206" cy="878446"/>
            <a:chOff x="3068989" y="9297990"/>
            <a:chExt cx="1767206" cy="878446"/>
          </a:xfrm>
        </p:grpSpPr>
        <p:sp>
          <p:nvSpPr>
            <p:cNvPr id="39" name="角丸四角形 38">
              <a:extLst>
                <a:ext uri="{FF2B5EF4-FFF2-40B4-BE49-F238E27FC236}">
                  <a16:creationId xmlns:a16="http://schemas.microsoft.com/office/drawing/2014/main" id="{31F86FD0-4BB1-7640-8794-31B9A5C77979}"/>
                </a:ext>
              </a:extLst>
            </p:cNvPr>
            <p:cNvSpPr/>
            <p:nvPr/>
          </p:nvSpPr>
          <p:spPr>
            <a:xfrm>
              <a:off x="3068989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アウトドア</a:t>
              </a:r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04CB5CDB-3C85-5741-8E98-0DACF5DEFDD9}"/>
                </a:ext>
              </a:extLst>
            </p:cNvPr>
            <p:cNvSpPr txBox="1"/>
            <p:nvPr/>
          </p:nvSpPr>
          <p:spPr>
            <a:xfrm>
              <a:off x="3068989" y="9714771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登山靴、テント、ウェットスーツなど</a:t>
              </a:r>
            </a:p>
          </p:txBody>
        </p:sp>
      </p:grpSp>
      <p:grpSp>
        <p:nvGrpSpPr>
          <p:cNvPr id="42" name="図形グループ 28">
            <a:extLst>
              <a:ext uri="{FF2B5EF4-FFF2-40B4-BE49-F238E27FC236}">
                <a16:creationId xmlns:a16="http://schemas.microsoft.com/office/drawing/2014/main" id="{30347507-ECEB-614F-97C0-1792F8EFD0CA}"/>
              </a:ext>
            </a:extLst>
          </p:cNvPr>
          <p:cNvGrpSpPr/>
          <p:nvPr/>
        </p:nvGrpSpPr>
        <p:grpSpPr>
          <a:xfrm>
            <a:off x="5368270" y="8747252"/>
            <a:ext cx="1767206" cy="880735"/>
            <a:chOff x="5453373" y="9297990"/>
            <a:chExt cx="1767206" cy="880735"/>
          </a:xfrm>
        </p:grpSpPr>
        <p:sp>
          <p:nvSpPr>
            <p:cNvPr id="43" name="角丸四角形 42">
              <a:extLst>
                <a:ext uri="{FF2B5EF4-FFF2-40B4-BE49-F238E27FC236}">
                  <a16:creationId xmlns:a16="http://schemas.microsoft.com/office/drawing/2014/main" id="{CB35F2E4-25EE-E94D-B6AE-EE0C00E1294A}"/>
                </a:ext>
              </a:extLst>
            </p:cNvPr>
            <p:cNvSpPr/>
            <p:nvPr/>
          </p:nvSpPr>
          <p:spPr>
            <a:xfrm>
              <a:off x="5453373" y="9297990"/>
              <a:ext cx="1767205" cy="385011"/>
            </a:xfrm>
            <a:prstGeom prst="roundRect">
              <a:avLst>
                <a:gd name="adj" fmla="val 50000"/>
              </a:avLst>
            </a:prstGeom>
            <a:solidFill>
              <a:srgbClr val="31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その他</a:t>
              </a: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CBD2A1A3-6B06-D24A-B33A-1AA2E07D1A0D}"/>
                </a:ext>
              </a:extLst>
            </p:cNvPr>
            <p:cNvSpPr txBox="1"/>
            <p:nvPr/>
          </p:nvSpPr>
          <p:spPr>
            <a:xfrm>
              <a:off x="5453373" y="9717060"/>
              <a:ext cx="1767206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>
                  <a:solidFill>
                    <a:schemeClr val="bg1"/>
                  </a:solidFill>
                  <a:latin typeface="+mj-ea"/>
                  <a:cs typeface="MS PMincho" charset="-128"/>
                </a:rPr>
                <a:t>サポーター、アンダーアーマーなど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12778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2387</TotalTime>
  <Words>222</Words>
  <Application>Microsoft Macintosh PowerPoint</Application>
  <PresentationFormat>ユーザー設定</PresentationFormat>
  <Paragraphs>35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149</cp:revision>
  <cp:lastPrinted>2013-08-08T08:23:13Z</cp:lastPrinted>
  <dcterms:created xsi:type="dcterms:W3CDTF">2013-08-08T01:25:55Z</dcterms:created>
  <dcterms:modified xsi:type="dcterms:W3CDTF">2018-02-03T10:40:19Z</dcterms:modified>
</cp:coreProperties>
</file>