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C1EB"/>
    <a:srgbClr val="FF0048"/>
    <a:srgbClr val="EBC71A"/>
    <a:srgbClr val="31BEA6"/>
    <a:srgbClr val="EDF1EC"/>
    <a:srgbClr val="29A490"/>
    <a:srgbClr val="DC0000"/>
    <a:srgbClr val="0076FF"/>
    <a:srgbClr val="FFCA00"/>
    <a:srgbClr val="005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>
            <a:extLst>
              <a:ext uri="{FF2B5EF4-FFF2-40B4-BE49-F238E27FC236}">
                <a16:creationId xmlns:a16="http://schemas.microsoft.com/office/drawing/2014/main" id="{F89A2FA9-2162-6641-83C9-B6E8978FCA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4"/>
          </a:xfrm>
          <a:prstGeom prst="rect">
            <a:avLst/>
          </a:prstGeom>
        </p:spPr>
      </p:pic>
      <p:sp>
        <p:nvSpPr>
          <p:cNvPr id="65" name="正方形/長方形 64"/>
          <p:cNvSpPr/>
          <p:nvPr/>
        </p:nvSpPr>
        <p:spPr>
          <a:xfrm>
            <a:off x="0" y="8587409"/>
            <a:ext cx="7775575" cy="2320304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0" y="0"/>
            <a:ext cx="7775575" cy="3863971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0" y="2724509"/>
            <a:ext cx="7775575" cy="11394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524999" y="5846024"/>
            <a:ext cx="6734946" cy="863055"/>
          </a:xfrm>
          <a:prstGeom prst="roundRect">
            <a:avLst>
              <a:gd name="adj" fmla="val 50000"/>
            </a:avLst>
          </a:prstGeom>
          <a:solidFill>
            <a:srgbClr val="EBC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524999" y="6952631"/>
            <a:ext cx="6734946" cy="863055"/>
          </a:xfrm>
          <a:prstGeom prst="roundRect">
            <a:avLst>
              <a:gd name="adj" fmla="val 50000"/>
            </a:avLst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524999" y="4683693"/>
            <a:ext cx="6734946" cy="863055"/>
          </a:xfrm>
          <a:prstGeom prst="roundRect">
            <a:avLst>
              <a:gd name="adj" fmla="val 50000"/>
            </a:avLst>
          </a:prstGeom>
          <a:solidFill>
            <a:srgbClr val="31BE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6165" y="940809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リサイクル</a:t>
            </a:r>
            <a:endParaRPr lang="en-US" altLang="ja-JP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ショップ</a:t>
            </a:r>
            <a:endParaRPr kumimoji="1"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39909" y="740754"/>
            <a:ext cx="24620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ASKUL</a:t>
            </a:r>
            <a:endParaRPr kumimoji="1" lang="ja-JP" altLang="en-US" sz="66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3486" y="155350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夏の大感謝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937696" y="557912"/>
            <a:ext cx="35313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800" b="1" spc="-3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SALE</a:t>
            </a:r>
            <a:endParaRPr kumimoji="1" lang="ja-JP" altLang="en-US" sz="13800" b="1" spc="-3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755764" y="2690991"/>
            <a:ext cx="800219" cy="830997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7</a:t>
            </a:r>
            <a:r>
              <a:rPr kumimoji="1" lang="en-US" altLang="ja-JP" sz="4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48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87238" y="2812438"/>
            <a:ext cx="954107" cy="1015663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16</a:t>
            </a:r>
            <a:endParaRPr kumimoji="1" lang="ja-JP" altLang="en-US" sz="60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 rot="5400000">
            <a:off x="3098220" y="3163011"/>
            <a:ext cx="647934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sat</a:t>
            </a:r>
            <a:endParaRPr kumimoji="1" lang="ja-JP" altLang="en-US" sz="28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99341" y="2683982"/>
            <a:ext cx="800219" cy="830997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8</a:t>
            </a:r>
            <a:r>
              <a:rPr kumimoji="1" lang="en-US" altLang="ja-JP" sz="4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48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830813" y="2828430"/>
            <a:ext cx="954107" cy="1015663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28</a:t>
            </a:r>
            <a:endParaRPr kumimoji="1" lang="ja-JP" altLang="en-US" sz="60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 rot="5400000">
            <a:off x="5583710" y="3074651"/>
            <a:ext cx="774571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0048"/>
                </a:solidFill>
                <a:effectLst/>
                <a:latin typeface="+mj-ea"/>
                <a:ea typeface="+mj-ea"/>
                <a:cs typeface="MS PMincho" charset="-128"/>
              </a:rPr>
              <a:t>wed</a:t>
            </a:r>
            <a:endParaRPr kumimoji="1" lang="ja-JP" altLang="en-US" sz="2800" b="1" dirty="0">
              <a:solidFill>
                <a:srgbClr val="FF0048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8" name="三角形 47"/>
          <p:cNvSpPr/>
          <p:nvPr/>
        </p:nvSpPr>
        <p:spPr>
          <a:xfrm rot="5400000">
            <a:off x="3691889" y="3151391"/>
            <a:ext cx="391798" cy="33775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rgbClr val="4DC1EB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213859" y="5934938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chemeClr val="bg1"/>
                </a:solidFill>
                <a:effectLst/>
              </a:rPr>
              <a:t>自転車全品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13859" y="4790526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effectLst/>
              </a:rPr>
              <a:t>衣料品</a:t>
            </a:r>
            <a:r>
              <a:rPr kumimoji="1" lang="ja-JP" altLang="en-US" sz="4000" b="1" dirty="0">
                <a:solidFill>
                  <a:schemeClr val="bg1"/>
                </a:solidFill>
                <a:effectLst/>
              </a:rPr>
              <a:t>全品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13859" y="7054779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effectLst/>
              </a:rPr>
              <a:t>家電・家具</a:t>
            </a:r>
            <a:endParaRPr kumimoji="1" lang="ja-JP" altLang="en-US" sz="4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343143" y="5934938"/>
            <a:ext cx="2343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effectLst/>
              </a:rPr>
              <a:t>20%OFF !!</a:t>
            </a:r>
            <a:endParaRPr kumimoji="1" lang="ja-JP" altLang="en-US" sz="4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343143" y="4764764"/>
            <a:ext cx="2343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effectLst/>
              </a:rPr>
              <a:t>50%OFF !!</a:t>
            </a:r>
            <a:endParaRPr kumimoji="1" lang="ja-JP" altLang="en-US" sz="4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343144" y="7049374"/>
            <a:ext cx="2343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effectLst/>
              </a:rPr>
              <a:t>20%OFF !!</a:t>
            </a:r>
            <a:endParaRPr kumimoji="1" lang="ja-JP" altLang="en-US" sz="4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3507053" y="965840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4DC1EB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4DC1EB"/>
              </a:solidFill>
              <a:latin typeface="+mj-ea"/>
              <a:ea typeface="+mj-ea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507052" y="994361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4DC1EB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3507051" y="1022409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4DC1EB"/>
                </a:solidFill>
                <a:latin typeface="+mj-ea"/>
                <a:ea typeface="+mj-ea"/>
              </a:rPr>
              <a:t>定休日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625436" y="8876858"/>
            <a:ext cx="2642199" cy="15810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+mj-ea"/>
              </a:rPr>
              <a:t>挿入してください</a:t>
            </a:r>
            <a:endParaRPr lang="ja-JP" altLang="en-US" sz="20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431626" y="8845434"/>
            <a:ext cx="3775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リサイクルショップ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 ASKUL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37E3104-EC51-AF4A-8AA1-77BD54B4EB41}"/>
              </a:ext>
            </a:extLst>
          </p:cNvPr>
          <p:cNvSpPr txBox="1"/>
          <p:nvPr/>
        </p:nvSpPr>
        <p:spPr>
          <a:xfrm>
            <a:off x="3431626" y="9200060"/>
            <a:ext cx="377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D4234D1-033D-6040-BFA1-B07FC8F31143}"/>
              </a:ext>
            </a:extLst>
          </p:cNvPr>
          <p:cNvSpPr txBox="1"/>
          <p:nvPr/>
        </p:nvSpPr>
        <p:spPr>
          <a:xfrm>
            <a:off x="4368083" y="9560869"/>
            <a:ext cx="1749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火曜日</a:t>
            </a:r>
            <a:endParaRPr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18007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2018-01-31T10:51:18Z</dcterms:created>
  <dcterms:modified xsi:type="dcterms:W3CDTF">2018-01-31T10:51:23Z</dcterms:modified>
</cp:coreProperties>
</file>