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C1EB"/>
    <a:srgbClr val="FF0048"/>
    <a:srgbClr val="EBC71A"/>
    <a:srgbClr val="31BEA6"/>
    <a:srgbClr val="EDF1EC"/>
    <a:srgbClr val="29A490"/>
    <a:srgbClr val="DC0000"/>
    <a:srgbClr val="0076FF"/>
    <a:srgbClr val="FFCA00"/>
    <a:srgbClr val="005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2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>
            <a:extLst>
              <a:ext uri="{FF2B5EF4-FFF2-40B4-BE49-F238E27FC236}">
                <a16:creationId xmlns:a16="http://schemas.microsoft.com/office/drawing/2014/main" id="{B60C428A-3AB2-CC4F-899F-13427E1753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140" y="4994408"/>
            <a:ext cx="4203728" cy="87906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3559" y="3980760"/>
            <a:ext cx="4210760" cy="8787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/>
          <a:stretch/>
        </p:blipFill>
        <p:spPr>
          <a:xfrm>
            <a:off x="1061493" y="7044691"/>
            <a:ext cx="4232633" cy="88356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"/>
          <a:stretch/>
        </p:blipFill>
        <p:spPr>
          <a:xfrm>
            <a:off x="1061493" y="6024513"/>
            <a:ext cx="4232633" cy="882104"/>
          </a:xfrm>
          <a:prstGeom prst="rect">
            <a:avLst/>
          </a:prstGeom>
        </p:spPr>
      </p:pic>
      <p:sp>
        <p:nvSpPr>
          <p:cNvPr id="75" name="正方形/長方形 74"/>
          <p:cNvSpPr/>
          <p:nvPr/>
        </p:nvSpPr>
        <p:spPr>
          <a:xfrm>
            <a:off x="1083586" y="8061812"/>
            <a:ext cx="5566504" cy="408249"/>
          </a:xfrm>
          <a:prstGeom prst="rect">
            <a:avLst/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0" y="8741175"/>
            <a:ext cx="7775575" cy="2166538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0" y="2521312"/>
            <a:ext cx="7775575" cy="11394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63305" y="1013235"/>
            <a:ext cx="60489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000" b="1" spc="-3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SUMMER </a:t>
            </a:r>
            <a:r>
              <a:rPr kumimoji="1" lang="en-US" altLang="ja-JP" sz="8000" b="1" spc="-3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SALE</a:t>
            </a:r>
            <a:endParaRPr kumimoji="1" lang="ja-JP" altLang="en-US" sz="8000" b="1" spc="-300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755764" y="2487794"/>
            <a:ext cx="800219" cy="830997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7</a:t>
            </a:r>
            <a:r>
              <a:rPr kumimoji="1" lang="en-US" altLang="ja-JP" sz="4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48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87238" y="2609241"/>
            <a:ext cx="954107" cy="1015663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16</a:t>
            </a:r>
            <a:endParaRPr kumimoji="1" lang="ja-JP" altLang="en-US" sz="6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 rot="5400000">
            <a:off x="3098220" y="2959814"/>
            <a:ext cx="647934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sat</a:t>
            </a:r>
            <a:endParaRPr kumimoji="1" lang="ja-JP" altLang="en-US" sz="28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99341" y="2480785"/>
            <a:ext cx="800219" cy="830997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8</a:t>
            </a:r>
            <a:r>
              <a:rPr kumimoji="1" lang="en-US" altLang="ja-JP" sz="4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48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830813" y="2625233"/>
            <a:ext cx="954107" cy="1015663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28</a:t>
            </a:r>
            <a:endParaRPr kumimoji="1" lang="ja-JP" altLang="en-US" sz="6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 rot="5400000">
            <a:off x="5583710" y="2871454"/>
            <a:ext cx="774571" cy="52322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wed</a:t>
            </a:r>
            <a:endParaRPr kumimoji="1" lang="ja-JP" altLang="en-US" sz="28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8" name="三角形 47"/>
          <p:cNvSpPr/>
          <p:nvPr/>
        </p:nvSpPr>
        <p:spPr>
          <a:xfrm rot="5400000">
            <a:off x="3691889" y="2948194"/>
            <a:ext cx="391798" cy="337757"/>
          </a:xfrm>
          <a:prstGeom prst="triangle">
            <a:avLst/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rgbClr val="4DC1EB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431626" y="9352460"/>
            <a:ext cx="377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368083" y="9713269"/>
            <a:ext cx="1749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火曜日</a:t>
            </a:r>
            <a:endParaRPr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3507053" y="981080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4DC1EB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4DC1EB"/>
              </a:solidFill>
              <a:latin typeface="+mj-ea"/>
              <a:ea typeface="+mj-ea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507052" y="10096010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4DC1EB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3507051" y="1037649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4DC1EB"/>
                </a:solidFill>
                <a:latin typeface="+mj-ea"/>
                <a:ea typeface="+mj-ea"/>
              </a:rPr>
              <a:t>定休日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625436" y="9029258"/>
            <a:ext cx="2642199" cy="158100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431626" y="8997834"/>
            <a:ext cx="3775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音楽楽器の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ASKUL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521456" y="529350"/>
            <a:ext cx="4600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音楽楽器のアスクル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061493" y="3980760"/>
            <a:ext cx="4212826" cy="88258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365148" y="4063675"/>
            <a:ext cx="2579552" cy="87770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アコースティックギター</a:t>
            </a:r>
            <a:endParaRPr lang="en-US" altLang="ja-JP" sz="2000" b="1" dirty="0">
              <a:solidFill>
                <a:schemeClr val="bg1"/>
              </a:solidFill>
              <a:latin typeface="+mj-ea"/>
              <a:ea typeface="+mj-ea"/>
              <a:cs typeface="MS PMincho" charset="-128"/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エレキギター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274319" y="3981743"/>
            <a:ext cx="1375771" cy="8825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459015" y="4211293"/>
            <a:ext cx="1032655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20%OFF</a:t>
            </a:r>
            <a:endParaRPr kumimoji="1" lang="ja-JP" altLang="en-US" sz="2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064117" y="5002398"/>
            <a:ext cx="4212826" cy="88258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367772" y="5085313"/>
            <a:ext cx="2324675" cy="87770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ピアノ、キーボード、</a:t>
            </a:r>
            <a:endParaRPr kumimoji="1" lang="en-US" altLang="ja-JP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  <a:p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電子ドラム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276943" y="5003381"/>
            <a:ext cx="1375771" cy="8825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61639" y="5232931"/>
            <a:ext cx="1032655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10%OFF</a:t>
            </a:r>
            <a:endParaRPr kumimoji="1" lang="ja-JP" altLang="en-US" sz="2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063538" y="6024036"/>
            <a:ext cx="4212826" cy="88258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367772" y="6106951"/>
            <a:ext cx="1099981" cy="87770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アンプ</a:t>
            </a:r>
            <a:endParaRPr kumimoji="1" lang="en-US" altLang="ja-JP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シールド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276943" y="6025019"/>
            <a:ext cx="1375771" cy="8825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461639" y="6254569"/>
            <a:ext cx="1032655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30%OFF</a:t>
            </a:r>
            <a:endParaRPr kumimoji="1" lang="ja-JP" altLang="en-US" sz="2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064117" y="7045675"/>
            <a:ext cx="4212826" cy="882581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367772" y="7128590"/>
            <a:ext cx="1510350" cy="87770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楽譜</a:t>
            </a:r>
            <a:endParaRPr kumimoji="1" lang="en-US" altLang="ja-JP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バンドスコア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76943" y="7046658"/>
            <a:ext cx="1375771" cy="8825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461639" y="7276208"/>
            <a:ext cx="1032655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4DC1EB"/>
                </a:solidFill>
                <a:effectLst/>
                <a:latin typeface="+mj-ea"/>
                <a:ea typeface="+mj-ea"/>
                <a:cs typeface="MS PMincho" charset="-128"/>
              </a:rPr>
              <a:t>40%OFF</a:t>
            </a:r>
            <a:endParaRPr kumimoji="1" lang="ja-JP" altLang="en-US" sz="2000" b="1" dirty="0">
              <a:solidFill>
                <a:srgbClr val="4DC1EB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083586" y="8146551"/>
            <a:ext cx="4435830" cy="27699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※ </a:t>
            </a:r>
            <a:r>
              <a:rPr kumimoji="1" lang="ja-JP" altLang="en-US" sz="12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一部対象外商品がございます。詳しくは店頭でご確認ください。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75742115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2018-01-31T10:51:54Z</dcterms:created>
  <dcterms:modified xsi:type="dcterms:W3CDTF">2018-01-31T10:52:34Z</dcterms:modified>
</cp:coreProperties>
</file>