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4F00"/>
    <a:srgbClr val="905616"/>
    <a:srgbClr val="E4064B"/>
    <a:srgbClr val="513D00"/>
    <a:srgbClr val="EFD9AE"/>
    <a:srgbClr val="F1E4B4"/>
    <a:srgbClr val="9D7B4C"/>
    <a:srgbClr val="E40600"/>
    <a:srgbClr val="562708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>
            <a:extLst>
              <a:ext uri="{FF2B5EF4-FFF2-40B4-BE49-F238E27FC236}">
                <a16:creationId xmlns:a16="http://schemas.microsoft.com/office/drawing/2014/main" id="{DC772CF9-9ACA-6848-B1B4-03A495A782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-1566070" y="1566069"/>
            <a:ext cx="10907717" cy="777557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0" y="0"/>
            <a:ext cx="7775575" cy="348113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dist="76200" dir="2700000" algn="tl" rotWithShape="0">
              <a:prstClr val="black">
                <a:alpha val="4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716378"/>
            <a:ext cx="77755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0" b="1" dirty="0">
                <a:ln w="22225">
                  <a:noFill/>
                  <a:prstDash val="solid"/>
                </a:ln>
                <a:solidFill>
                  <a:srgbClr val="C00000"/>
                </a:solidFill>
                <a:latin typeface="MS PMincho" charset="-128"/>
                <a:ea typeface="MS PMincho" charset="-128"/>
                <a:cs typeface="MS PMincho" charset="-128"/>
              </a:rPr>
              <a:t>WINTER SALE</a:t>
            </a:r>
            <a:endParaRPr kumimoji="1" lang="ja-JP" altLang="en-US" sz="8000" b="1" dirty="0">
              <a:ln w="22225">
                <a:noFill/>
                <a:prstDash val="solid"/>
              </a:ln>
              <a:solidFill>
                <a:srgbClr val="C00000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551042" y="454493"/>
            <a:ext cx="6662294" cy="454194"/>
          </a:xfrm>
          <a:prstGeom prst="roundRect">
            <a:avLst>
              <a:gd name="adj" fmla="val 50000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rgbClr val="C00000"/>
                </a:solidFill>
                <a:latin typeface="MS PMincho" charset="-128"/>
                <a:ea typeface="MS PMincho" charset="-128"/>
                <a:cs typeface="MS PMincho" charset="-128"/>
              </a:rPr>
              <a:t>一年に一度の歳末大特価セール！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90649" y="2008271"/>
            <a:ext cx="265168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rgbClr val="C00000"/>
                </a:solidFill>
              </a:rPr>
              <a:t>アウトレット家具セール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8778" y="1959980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12/</a:t>
            </a:r>
            <a:endParaRPr kumimoji="1" lang="ja-JP" altLang="en-US" sz="4000" b="1" dirty="0">
              <a:solidFill>
                <a:schemeClr val="accent4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三角形 6"/>
          <p:cNvSpPr/>
          <p:nvPr/>
        </p:nvSpPr>
        <p:spPr>
          <a:xfrm rot="5400000">
            <a:off x="2693436" y="2452492"/>
            <a:ext cx="334955" cy="336984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図形グループ 7"/>
          <p:cNvGrpSpPr/>
          <p:nvPr/>
        </p:nvGrpSpPr>
        <p:grpSpPr>
          <a:xfrm>
            <a:off x="1391334" y="2082304"/>
            <a:ext cx="1277938" cy="1182615"/>
            <a:chOff x="1400879" y="2557195"/>
            <a:chExt cx="1277938" cy="1182615"/>
          </a:xfrm>
        </p:grpSpPr>
        <p:sp>
          <p:nvSpPr>
            <p:cNvPr id="9" name="円/楕円 8"/>
            <p:cNvSpPr/>
            <p:nvPr/>
          </p:nvSpPr>
          <p:spPr>
            <a:xfrm>
              <a:off x="1400879" y="2557195"/>
              <a:ext cx="1090862" cy="109086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4400" b="1" dirty="0">
                  <a:solidFill>
                    <a:schemeClr val="bg1"/>
                  </a:solidFill>
                  <a:latin typeface="+mj-ea"/>
                  <a:ea typeface="+mj-ea"/>
                </a:rPr>
                <a:t>13</a:t>
              </a:r>
              <a:endPara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円/楕円 9"/>
            <p:cNvSpPr/>
            <p:nvPr/>
          </p:nvSpPr>
          <p:spPr>
            <a:xfrm>
              <a:off x="2176967" y="3237960"/>
              <a:ext cx="501850" cy="50185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金</a:t>
              </a:r>
            </a:p>
          </p:txBody>
        </p:sp>
      </p:grpSp>
      <p:grpSp>
        <p:nvGrpSpPr>
          <p:cNvPr id="11" name="図形グループ 10"/>
          <p:cNvGrpSpPr/>
          <p:nvPr/>
        </p:nvGrpSpPr>
        <p:grpSpPr>
          <a:xfrm>
            <a:off x="3160140" y="2082304"/>
            <a:ext cx="1277938" cy="1182615"/>
            <a:chOff x="1400879" y="2557195"/>
            <a:chExt cx="1277938" cy="1182615"/>
          </a:xfrm>
        </p:grpSpPr>
        <p:sp>
          <p:nvSpPr>
            <p:cNvPr id="12" name="円/楕円 11"/>
            <p:cNvSpPr/>
            <p:nvPr/>
          </p:nvSpPr>
          <p:spPr>
            <a:xfrm>
              <a:off x="1400879" y="2557195"/>
              <a:ext cx="1090862" cy="109086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4400" b="1" dirty="0">
                  <a:solidFill>
                    <a:schemeClr val="bg1"/>
                  </a:solidFill>
                  <a:latin typeface="+mj-ea"/>
                  <a:ea typeface="+mj-ea"/>
                </a:rPr>
                <a:t>17</a:t>
              </a:r>
              <a:endPara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2176967" y="3237960"/>
              <a:ext cx="501850" cy="50185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火</a:t>
              </a:r>
              <a:endParaRPr kumimoji="1" lang="ja-JP" altLang="en-US" sz="2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4751563" y="2546160"/>
            <a:ext cx="2590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当</a:t>
            </a:r>
            <a:r>
              <a:rPr kumimoji="1" lang="ja-JP" altLang="en-US" sz="16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ホームセンター</a:t>
            </a:r>
            <a:r>
              <a:rPr kumimoji="1" lang="en-US" altLang="ja-JP" sz="16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3F </a:t>
            </a:r>
            <a:r>
              <a:rPr kumimoji="1" lang="ja-JP" altLang="en-US" sz="16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展示場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45288" y="2940969"/>
            <a:ext cx="2097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午前</a:t>
            </a:r>
            <a:r>
              <a:rPr lang="en-US" altLang="ja-JP" sz="16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10:00 - </a:t>
            </a:r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午後</a:t>
            </a:r>
            <a:r>
              <a:rPr lang="en-US" altLang="ja-JP" sz="1600" b="1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6:00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89039" y="3852046"/>
            <a:ext cx="3461976" cy="2454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画像を挿入してください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289039" y="5873537"/>
            <a:ext cx="3461976" cy="433137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+mj-ea"/>
              </a:rPr>
              <a:t>税込</a:t>
            </a:r>
            <a:r>
              <a:rPr lang="en-US" altLang="ja-JP" sz="14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en-US" altLang="ja-JP" sz="1800" b="1" dirty="0">
                <a:solidFill>
                  <a:schemeClr val="bg1"/>
                </a:solidFill>
                <a:latin typeface="+mj-ea"/>
              </a:rPr>
              <a:t>159,000</a:t>
            </a:r>
            <a:r>
              <a:rPr lang="en-US" altLang="ja-JP" sz="14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ja-JP" altLang="en-US" sz="1400" b="1" dirty="0">
                <a:solidFill>
                  <a:schemeClr val="bg1"/>
                </a:solidFill>
                <a:latin typeface="+mj-ea"/>
              </a:rPr>
              <a:t>円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984354" y="3852046"/>
            <a:ext cx="3461976" cy="2454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画像を挿入してください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984354" y="5873537"/>
            <a:ext cx="3461976" cy="433137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+mj-ea"/>
              </a:rPr>
              <a:t>税込</a:t>
            </a:r>
            <a:r>
              <a:rPr lang="en-US" altLang="ja-JP" sz="14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en-US" altLang="ja-JP" sz="1800" b="1" dirty="0">
                <a:solidFill>
                  <a:schemeClr val="bg1"/>
                </a:solidFill>
                <a:latin typeface="+mj-ea"/>
              </a:rPr>
              <a:t>159,000</a:t>
            </a:r>
            <a:r>
              <a:rPr lang="en-US" altLang="ja-JP" sz="14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ja-JP" altLang="en-US" sz="1400" b="1" dirty="0">
                <a:solidFill>
                  <a:schemeClr val="bg1"/>
                </a:solidFill>
                <a:latin typeface="+mj-ea"/>
              </a:rPr>
              <a:t>円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289040" y="6527426"/>
            <a:ext cx="2193156" cy="15550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画像を挿入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してください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289039" y="7723218"/>
            <a:ext cx="2193157" cy="35921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税込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159,000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円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767164" y="6527426"/>
            <a:ext cx="2193156" cy="15550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画像を挿入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してください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2767163" y="7723218"/>
            <a:ext cx="2193157" cy="35921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税込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159,000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円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245288" y="6527426"/>
            <a:ext cx="2193156" cy="15550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画像を挿入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してください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245287" y="7723218"/>
            <a:ext cx="2193157" cy="35921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税込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159,000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円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289040" y="8221755"/>
            <a:ext cx="2193156" cy="15550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画像を挿入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してください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89039" y="9417547"/>
            <a:ext cx="2193157" cy="35921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税込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159,000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円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2767164" y="8221755"/>
            <a:ext cx="2193156" cy="15550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画像を挿入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してください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2767163" y="9417547"/>
            <a:ext cx="2193157" cy="35921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税込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159,000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円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245288" y="8221755"/>
            <a:ext cx="2193156" cy="15550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画像を挿入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してください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245287" y="9417547"/>
            <a:ext cx="2193157" cy="35921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税込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159,000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</a:rPr>
              <a:t>円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0" y="10164431"/>
            <a:ext cx="7775575" cy="74328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-1" y="10292767"/>
            <a:ext cx="7775575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掲載商品以外にも多数お買い得家具を取り揃えております</a:t>
            </a:r>
          </a:p>
        </p:txBody>
      </p:sp>
    </p:spTree>
    <p:extLst>
      <p:ext uri="{BB962C8B-B14F-4D97-AF65-F5344CB8AC3E}">
        <p14:creationId xmlns:p14="http://schemas.microsoft.com/office/powerpoint/2010/main" val="23612107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210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2018-01-31T10:52:55Z</dcterms:created>
  <dcterms:modified xsi:type="dcterms:W3CDTF">2018-01-31T10:53:30Z</dcterms:modified>
</cp:coreProperties>
</file>