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84F00"/>
    <a:srgbClr val="905616"/>
    <a:srgbClr val="E4064B"/>
    <a:srgbClr val="513D00"/>
    <a:srgbClr val="EFD9AE"/>
    <a:srgbClr val="F1E4B4"/>
    <a:srgbClr val="9D7B4C"/>
    <a:srgbClr val="E40600"/>
    <a:srgbClr val="562708"/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71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6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4" name="図 33">
            <a:extLst>
              <a:ext uri="{FF2B5EF4-FFF2-40B4-BE49-F238E27FC236}">
                <a16:creationId xmlns:a16="http://schemas.microsoft.com/office/drawing/2014/main" id="{DC772CF9-9ACA-6848-B1B4-03A495A7829B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 rot="16200000">
            <a:off x="-1566070" y="1566069"/>
            <a:ext cx="10907717" cy="7775573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0" y="0"/>
            <a:ext cx="7775575" cy="3481137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317500" dist="76200" dir="2700000" algn="tl" rotWithShape="0">
              <a:prstClr val="black">
                <a:alpha val="49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0" y="716378"/>
            <a:ext cx="7775575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8000" b="1" dirty="0">
                <a:ln w="22225">
                  <a:noFill/>
                  <a:prstDash val="solid"/>
                </a:ln>
                <a:solidFill>
                  <a:srgbClr val="C00000"/>
                </a:solidFill>
                <a:latin typeface="MS PMincho" charset="-128"/>
                <a:ea typeface="MS PMincho" charset="-128"/>
                <a:cs typeface="MS PMincho" charset="-128"/>
              </a:rPr>
              <a:t>WINTER SALE</a:t>
            </a:r>
            <a:endParaRPr kumimoji="1" lang="ja-JP" altLang="en-US" sz="8000" b="1" dirty="0">
              <a:ln w="22225">
                <a:noFill/>
                <a:prstDash val="solid"/>
              </a:ln>
              <a:solidFill>
                <a:srgbClr val="C00000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" name="角丸四角形 3"/>
          <p:cNvSpPr/>
          <p:nvPr/>
        </p:nvSpPr>
        <p:spPr>
          <a:xfrm>
            <a:off x="551042" y="454493"/>
            <a:ext cx="6662294" cy="454194"/>
          </a:xfrm>
          <a:prstGeom prst="roundRect">
            <a:avLst>
              <a:gd name="adj" fmla="val 50000"/>
            </a:avLst>
          </a:prstGeom>
          <a:noFill/>
          <a:ln w="254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solidFill>
                  <a:srgbClr val="C00000"/>
                </a:solidFill>
                <a:latin typeface="MS PMincho" charset="-128"/>
                <a:ea typeface="MS PMincho" charset="-128"/>
                <a:cs typeface="MS PMincho" charset="-128"/>
              </a:rPr>
              <a:t>一年に一度の歳末大特価セール！</a:t>
            </a: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4690649" y="2008271"/>
            <a:ext cx="2651688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solidFill>
                  <a:srgbClr val="C00000"/>
                </a:solidFill>
              </a:rPr>
              <a:t>アウトレット家具セール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548778" y="1959980"/>
            <a:ext cx="95410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000" b="1" dirty="0">
                <a:solidFill>
                  <a:schemeClr val="accent4">
                    <a:lumMod val="75000"/>
                  </a:schemeClr>
                </a:solidFill>
                <a:latin typeface="+mj-ea"/>
                <a:ea typeface="+mj-ea"/>
              </a:rPr>
              <a:t>12/</a:t>
            </a:r>
            <a:endParaRPr kumimoji="1" lang="ja-JP" altLang="en-US" sz="4000" b="1" dirty="0">
              <a:solidFill>
                <a:schemeClr val="accent4">
                  <a:lumMod val="75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7" name="三角形 6"/>
          <p:cNvSpPr/>
          <p:nvPr/>
        </p:nvSpPr>
        <p:spPr>
          <a:xfrm rot="5400000">
            <a:off x="2693436" y="2452492"/>
            <a:ext cx="334955" cy="336984"/>
          </a:xfrm>
          <a:prstGeom prst="triangl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8" name="図形グループ 7"/>
          <p:cNvGrpSpPr/>
          <p:nvPr/>
        </p:nvGrpSpPr>
        <p:grpSpPr>
          <a:xfrm>
            <a:off x="1391334" y="2082304"/>
            <a:ext cx="1277938" cy="1182615"/>
            <a:chOff x="1400879" y="2557195"/>
            <a:chExt cx="1277938" cy="1182615"/>
          </a:xfrm>
        </p:grpSpPr>
        <p:sp>
          <p:nvSpPr>
            <p:cNvPr id="9" name="円/楕円 8"/>
            <p:cNvSpPr/>
            <p:nvPr/>
          </p:nvSpPr>
          <p:spPr>
            <a:xfrm>
              <a:off x="1400879" y="2557195"/>
              <a:ext cx="1090862" cy="1090862"/>
            </a:xfrm>
            <a:prstGeom prst="ellipse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4400" b="1" dirty="0">
                  <a:solidFill>
                    <a:schemeClr val="bg1"/>
                  </a:solidFill>
                  <a:latin typeface="+mj-ea"/>
                  <a:ea typeface="+mj-ea"/>
                </a:rPr>
                <a:t>13</a:t>
              </a:r>
              <a:endParaRPr kumimoji="1" lang="ja-JP" altLang="en-US" sz="4400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10" name="円/楕円 9"/>
            <p:cNvSpPr/>
            <p:nvPr/>
          </p:nvSpPr>
          <p:spPr>
            <a:xfrm>
              <a:off x="2176967" y="3237960"/>
              <a:ext cx="501850" cy="501850"/>
            </a:xfrm>
            <a:prstGeom prst="ellipse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金</a:t>
              </a:r>
            </a:p>
          </p:txBody>
        </p:sp>
      </p:grpSp>
      <p:grpSp>
        <p:nvGrpSpPr>
          <p:cNvPr id="11" name="図形グループ 10"/>
          <p:cNvGrpSpPr/>
          <p:nvPr/>
        </p:nvGrpSpPr>
        <p:grpSpPr>
          <a:xfrm>
            <a:off x="3160140" y="2082304"/>
            <a:ext cx="1277938" cy="1182615"/>
            <a:chOff x="1400879" y="2557195"/>
            <a:chExt cx="1277938" cy="1182615"/>
          </a:xfrm>
        </p:grpSpPr>
        <p:sp>
          <p:nvSpPr>
            <p:cNvPr id="12" name="円/楕円 11"/>
            <p:cNvSpPr/>
            <p:nvPr/>
          </p:nvSpPr>
          <p:spPr>
            <a:xfrm>
              <a:off x="1400879" y="2557195"/>
              <a:ext cx="1090862" cy="1090862"/>
            </a:xfrm>
            <a:prstGeom prst="ellipse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4400" b="1" dirty="0">
                  <a:solidFill>
                    <a:schemeClr val="bg1"/>
                  </a:solidFill>
                  <a:latin typeface="+mj-ea"/>
                  <a:ea typeface="+mj-ea"/>
                </a:rPr>
                <a:t>17</a:t>
              </a:r>
              <a:endParaRPr kumimoji="1" lang="ja-JP" altLang="en-US" sz="4400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13" name="円/楕円 12"/>
            <p:cNvSpPr/>
            <p:nvPr/>
          </p:nvSpPr>
          <p:spPr>
            <a:xfrm>
              <a:off x="2176967" y="3237960"/>
              <a:ext cx="501850" cy="501850"/>
            </a:xfrm>
            <a:prstGeom prst="ellipse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火</a:t>
              </a:r>
              <a:endParaRPr kumimoji="1" lang="ja-JP" altLang="en-US" sz="2000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  <p:sp>
        <p:nvSpPr>
          <p:cNvPr id="14" name="テキスト ボックス 13"/>
          <p:cNvSpPr txBox="1"/>
          <p:nvPr/>
        </p:nvSpPr>
        <p:spPr>
          <a:xfrm>
            <a:off x="4751563" y="2546160"/>
            <a:ext cx="259077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ja-JP" altLang="en-US" sz="1600" b="1" dirty="0">
                <a:solidFill>
                  <a:schemeClr val="accent4">
                    <a:lumMod val="75000"/>
                  </a:schemeClr>
                </a:solidFill>
                <a:latin typeface="+mj-ea"/>
                <a:ea typeface="+mj-ea"/>
              </a:rPr>
              <a:t>当</a:t>
            </a:r>
            <a:r>
              <a:rPr kumimoji="1" lang="ja-JP" altLang="en-US" sz="1600" b="1" dirty="0">
                <a:solidFill>
                  <a:schemeClr val="accent4">
                    <a:lumMod val="75000"/>
                  </a:schemeClr>
                </a:solidFill>
                <a:latin typeface="+mj-ea"/>
                <a:ea typeface="+mj-ea"/>
              </a:rPr>
              <a:t>ホームセンター</a:t>
            </a:r>
            <a:r>
              <a:rPr kumimoji="1" lang="en-US" altLang="ja-JP" sz="1600" b="1" dirty="0">
                <a:solidFill>
                  <a:schemeClr val="accent4">
                    <a:lumMod val="75000"/>
                  </a:schemeClr>
                </a:solidFill>
                <a:latin typeface="+mj-ea"/>
                <a:ea typeface="+mj-ea"/>
              </a:rPr>
              <a:t>3F </a:t>
            </a:r>
            <a:r>
              <a:rPr kumimoji="1" lang="ja-JP" altLang="en-US" sz="1600" b="1" dirty="0">
                <a:solidFill>
                  <a:schemeClr val="accent4">
                    <a:lumMod val="75000"/>
                  </a:schemeClr>
                </a:solidFill>
                <a:latin typeface="+mj-ea"/>
                <a:ea typeface="+mj-ea"/>
              </a:rPr>
              <a:t>展示場</a:t>
            </a: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5245288" y="2940969"/>
            <a:ext cx="209704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ja-JP" altLang="en-US" sz="1600" b="1" dirty="0">
                <a:solidFill>
                  <a:schemeClr val="accent4">
                    <a:lumMod val="75000"/>
                  </a:schemeClr>
                </a:solidFill>
                <a:latin typeface="+mj-ea"/>
                <a:ea typeface="+mj-ea"/>
              </a:rPr>
              <a:t>午前</a:t>
            </a:r>
            <a:r>
              <a:rPr lang="en-US" altLang="ja-JP" sz="1600" b="1" dirty="0">
                <a:solidFill>
                  <a:schemeClr val="accent4">
                    <a:lumMod val="75000"/>
                  </a:schemeClr>
                </a:solidFill>
                <a:latin typeface="+mj-ea"/>
                <a:ea typeface="+mj-ea"/>
              </a:rPr>
              <a:t>10:00 - </a:t>
            </a:r>
            <a:r>
              <a:rPr lang="ja-JP" altLang="en-US" sz="1600" b="1" dirty="0">
                <a:solidFill>
                  <a:schemeClr val="accent4">
                    <a:lumMod val="75000"/>
                  </a:schemeClr>
                </a:solidFill>
                <a:latin typeface="+mj-ea"/>
                <a:ea typeface="+mj-ea"/>
              </a:rPr>
              <a:t>午後</a:t>
            </a:r>
            <a:r>
              <a:rPr lang="en-US" altLang="ja-JP" sz="1600" b="1" dirty="0">
                <a:solidFill>
                  <a:schemeClr val="accent4">
                    <a:lumMod val="75000"/>
                  </a:schemeClr>
                </a:solidFill>
                <a:latin typeface="+mj-ea"/>
                <a:ea typeface="+mj-ea"/>
              </a:rPr>
              <a:t>6:00</a:t>
            </a:r>
            <a:endParaRPr kumimoji="1" lang="ja-JP" altLang="en-US" sz="1600" b="1" dirty="0">
              <a:solidFill>
                <a:schemeClr val="accent4">
                  <a:lumMod val="75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289039" y="3852046"/>
            <a:ext cx="3461976" cy="245462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画像を挿入してください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289039" y="5873537"/>
            <a:ext cx="3461976" cy="433137"/>
          </a:xfrm>
          <a:prstGeom prst="rect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税込</a:t>
            </a:r>
            <a:r>
              <a:rPr lang="en-US" altLang="ja-JP" sz="14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en-US" altLang="ja-JP" sz="1800" b="1" dirty="0">
                <a:solidFill>
                  <a:schemeClr val="bg1"/>
                </a:solidFill>
                <a:latin typeface="+mj-ea"/>
              </a:rPr>
              <a:t>159,000</a:t>
            </a:r>
            <a:r>
              <a:rPr lang="en-US" altLang="ja-JP" sz="14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円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3984354" y="3852046"/>
            <a:ext cx="3461976" cy="245462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画像を挿入してください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3984354" y="5873537"/>
            <a:ext cx="3461976" cy="433137"/>
          </a:xfrm>
          <a:prstGeom prst="rect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税込</a:t>
            </a:r>
            <a:r>
              <a:rPr lang="en-US" altLang="ja-JP" sz="14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en-US" altLang="ja-JP" sz="1800" b="1" dirty="0">
                <a:solidFill>
                  <a:schemeClr val="bg1"/>
                </a:solidFill>
                <a:latin typeface="+mj-ea"/>
              </a:rPr>
              <a:t>159,000</a:t>
            </a:r>
            <a:r>
              <a:rPr lang="en-US" altLang="ja-JP" sz="14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円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289040" y="6527426"/>
            <a:ext cx="2193156" cy="155500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画像を挿入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してください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289039" y="7723218"/>
            <a:ext cx="2193157" cy="359211"/>
          </a:xfrm>
          <a:prstGeom prst="rect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税込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159,000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円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2767164" y="6527426"/>
            <a:ext cx="2193156" cy="155500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画像を挿入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してください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2767163" y="7723218"/>
            <a:ext cx="2193157" cy="359211"/>
          </a:xfrm>
          <a:prstGeom prst="rect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税込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159,000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円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5245288" y="6527426"/>
            <a:ext cx="2193156" cy="155500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画像を挿入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してください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5245287" y="7723218"/>
            <a:ext cx="2193157" cy="359211"/>
          </a:xfrm>
          <a:prstGeom prst="rect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税込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159,000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円</a:t>
            </a:r>
          </a:p>
        </p:txBody>
      </p:sp>
      <p:sp>
        <p:nvSpPr>
          <p:cNvPr id="37" name="正方形/長方形 36"/>
          <p:cNvSpPr/>
          <p:nvPr/>
        </p:nvSpPr>
        <p:spPr>
          <a:xfrm>
            <a:off x="289040" y="8221755"/>
            <a:ext cx="2193156" cy="155500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画像を挿入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してください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289039" y="9417547"/>
            <a:ext cx="2193157" cy="359211"/>
          </a:xfrm>
          <a:prstGeom prst="rect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税込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159,000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円</a:t>
            </a:r>
          </a:p>
        </p:txBody>
      </p:sp>
      <p:sp>
        <p:nvSpPr>
          <p:cNvPr id="39" name="正方形/長方形 38"/>
          <p:cNvSpPr/>
          <p:nvPr/>
        </p:nvSpPr>
        <p:spPr>
          <a:xfrm>
            <a:off x="2767164" y="8221755"/>
            <a:ext cx="2193156" cy="155500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画像を挿入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してください</a:t>
            </a:r>
          </a:p>
        </p:txBody>
      </p:sp>
      <p:sp>
        <p:nvSpPr>
          <p:cNvPr id="40" name="正方形/長方形 39"/>
          <p:cNvSpPr/>
          <p:nvPr/>
        </p:nvSpPr>
        <p:spPr>
          <a:xfrm>
            <a:off x="2767163" y="9417547"/>
            <a:ext cx="2193157" cy="359211"/>
          </a:xfrm>
          <a:prstGeom prst="rect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税込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159,000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円</a:t>
            </a:r>
          </a:p>
        </p:txBody>
      </p:sp>
      <p:sp>
        <p:nvSpPr>
          <p:cNvPr id="41" name="正方形/長方形 40"/>
          <p:cNvSpPr/>
          <p:nvPr/>
        </p:nvSpPr>
        <p:spPr>
          <a:xfrm>
            <a:off x="5245288" y="8221755"/>
            <a:ext cx="2193156" cy="155500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画像を挿入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してください</a:t>
            </a:r>
          </a:p>
        </p:txBody>
      </p:sp>
      <p:sp>
        <p:nvSpPr>
          <p:cNvPr id="42" name="正方形/長方形 41"/>
          <p:cNvSpPr/>
          <p:nvPr/>
        </p:nvSpPr>
        <p:spPr>
          <a:xfrm>
            <a:off x="5245287" y="9417547"/>
            <a:ext cx="2193157" cy="359211"/>
          </a:xfrm>
          <a:prstGeom prst="rect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税込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159,000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200" b="1" dirty="0">
                <a:solidFill>
                  <a:schemeClr val="bg1"/>
                </a:solidFill>
                <a:latin typeface="+mj-ea"/>
              </a:rPr>
              <a:t>円</a:t>
            </a:r>
          </a:p>
        </p:txBody>
      </p:sp>
      <p:sp>
        <p:nvSpPr>
          <p:cNvPr id="43" name="正方形/長方形 42"/>
          <p:cNvSpPr/>
          <p:nvPr/>
        </p:nvSpPr>
        <p:spPr>
          <a:xfrm>
            <a:off x="0" y="10164431"/>
            <a:ext cx="7775575" cy="743282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-1" y="10292767"/>
            <a:ext cx="7775575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dirty="0">
                <a:solidFill>
                  <a:schemeClr val="bg1"/>
                </a:solidFill>
              </a:rPr>
              <a:t>掲載商品以外にも多数お買い得家具を取り揃えております</a:t>
            </a:r>
          </a:p>
        </p:txBody>
      </p:sp>
    </p:spTree>
    <p:extLst>
      <p:ext uri="{BB962C8B-B14F-4D97-AF65-F5344CB8AC3E}">
        <p14:creationId xmlns:p14="http://schemas.microsoft.com/office/powerpoint/2010/main" val="236121079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210</Words>
  <Application>Microsoft Office PowerPoint</Application>
  <PresentationFormat>ユーザー設定</PresentationFormat>
  <Paragraphs>50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2018-01-31T10:52:55Z</dcterms:created>
  <dcterms:modified xsi:type="dcterms:W3CDTF">2018-01-31T10:53:30Z</dcterms:modified>
</cp:coreProperties>
</file>