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3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F7F7F"/>
    <a:srgbClr val="7BD6FF"/>
    <a:srgbClr val="76CCF2"/>
    <a:srgbClr val="2AA4DE"/>
    <a:srgbClr val="63ACCD"/>
    <a:srgbClr val="76CBF2"/>
    <a:srgbClr val="75CBF2"/>
    <a:srgbClr val="69B6D9"/>
    <a:srgbClr val="FFFC00"/>
    <a:srgbClr val="4F21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483" autoAdjust="0"/>
    <p:restoredTop sz="86418"/>
  </p:normalViewPr>
  <p:slideViewPr>
    <p:cSldViewPr snapToGrid="0">
      <p:cViewPr varScale="1">
        <p:scale>
          <a:sx n="54" d="100"/>
          <a:sy n="54" d="100"/>
        </p:scale>
        <p:origin x="257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3" name="図 32">
            <a:extLst>
              <a:ext uri="{FF2B5EF4-FFF2-40B4-BE49-F238E27FC236}">
                <a16:creationId xmlns:a16="http://schemas.microsoft.com/office/drawing/2014/main" id="{78CF7DFA-B183-C34C-B327-2202C138AC5B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 rot="5400000">
            <a:off x="-1566070" y="1566069"/>
            <a:ext cx="10907713" cy="7775575"/>
          </a:xfrm>
          <a:prstGeom prst="rect">
            <a:avLst/>
          </a:prstGeom>
        </p:spPr>
      </p:pic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CF4D9057-BEE1-354E-BA00-501BF46A9CA8}"/>
              </a:ext>
            </a:extLst>
          </p:cNvPr>
          <p:cNvSpPr/>
          <p:nvPr/>
        </p:nvSpPr>
        <p:spPr>
          <a:xfrm>
            <a:off x="0" y="2544"/>
            <a:ext cx="7775575" cy="3477256"/>
          </a:xfrm>
          <a:prstGeom prst="rect">
            <a:avLst/>
          </a:prstGeom>
          <a:solidFill>
            <a:schemeClr val="tx1">
              <a:alpha val="3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正方形/長方形 34">
            <a:extLst>
              <a:ext uri="{FF2B5EF4-FFF2-40B4-BE49-F238E27FC236}">
                <a16:creationId xmlns:a16="http://schemas.microsoft.com/office/drawing/2014/main" id="{8F3BEC72-D0D0-4741-B236-7B6B6A15E9DE}"/>
              </a:ext>
            </a:extLst>
          </p:cNvPr>
          <p:cNvSpPr/>
          <p:nvPr/>
        </p:nvSpPr>
        <p:spPr>
          <a:xfrm>
            <a:off x="0" y="3479800"/>
            <a:ext cx="7775575" cy="4348747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" name="正方形/長方形 35">
            <a:extLst>
              <a:ext uri="{FF2B5EF4-FFF2-40B4-BE49-F238E27FC236}">
                <a16:creationId xmlns:a16="http://schemas.microsoft.com/office/drawing/2014/main" id="{68E620E3-640B-784C-BAC5-A5E3442EC6C1}"/>
              </a:ext>
            </a:extLst>
          </p:cNvPr>
          <p:cNvSpPr/>
          <p:nvPr/>
        </p:nvSpPr>
        <p:spPr>
          <a:xfrm>
            <a:off x="0" y="7828547"/>
            <a:ext cx="7775575" cy="3079167"/>
          </a:xfrm>
          <a:prstGeom prst="rect">
            <a:avLst/>
          </a:prstGeom>
          <a:solidFill>
            <a:schemeClr val="tx1">
              <a:alpha val="3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" name="テキスト ボックス 2"/>
          <p:cNvSpPr txBox="1"/>
          <p:nvPr/>
        </p:nvSpPr>
        <p:spPr>
          <a:xfrm>
            <a:off x="1693424" y="493801"/>
            <a:ext cx="4585447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8800" b="1" spc="300" dirty="0">
                <a:solidFill>
                  <a:schemeClr val="bg1"/>
                </a:solidFill>
                <a:latin typeface="MS PMincho" charset="-128"/>
                <a:ea typeface="MS PMincho" charset="-128"/>
                <a:cs typeface="MS PMincho" charset="-128"/>
              </a:rPr>
              <a:t>WINTER</a:t>
            </a:r>
            <a:endParaRPr kumimoji="1" lang="en-US" altLang="ja-JP" sz="8800" b="1" spc="300" dirty="0">
              <a:solidFill>
                <a:schemeClr val="bg1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4475370" y="1782240"/>
            <a:ext cx="108234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2800" b="1" dirty="0">
                <a:solidFill>
                  <a:schemeClr val="accent4">
                    <a:lumMod val="60000"/>
                    <a:lumOff val="40000"/>
                  </a:schemeClr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12/13</a:t>
            </a:r>
            <a:endParaRPr kumimoji="1" lang="ja-JP" altLang="en-US" sz="2800" b="1" dirty="0">
              <a:solidFill>
                <a:schemeClr val="accent4">
                  <a:lumMod val="60000"/>
                  <a:lumOff val="40000"/>
                </a:schemeClr>
              </a:solidFill>
              <a:effectLst/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4836169" y="2157868"/>
            <a:ext cx="1011816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altLang="ja-JP" sz="2800" b="1" dirty="0">
                <a:solidFill>
                  <a:schemeClr val="accent4">
                    <a:lumMod val="60000"/>
                    <a:lumOff val="40000"/>
                  </a:schemeClr>
                </a:solidFill>
                <a:effectLst/>
                <a:latin typeface="MS PGothic" charset="-128"/>
                <a:ea typeface="MS PGothic" charset="-128"/>
                <a:cs typeface="MS PGothic" charset="-128"/>
              </a:rPr>
              <a:t>〜 17</a:t>
            </a:r>
            <a:endParaRPr kumimoji="1" lang="ja-JP" altLang="en-US" sz="2800" b="1" dirty="0">
              <a:solidFill>
                <a:schemeClr val="accent4">
                  <a:lumMod val="60000"/>
                  <a:lumOff val="40000"/>
                </a:schemeClr>
              </a:solidFill>
              <a:effectLst/>
              <a:latin typeface="MS PGothic" charset="-128"/>
              <a:ea typeface="MS PGothic" charset="-128"/>
              <a:cs typeface="MS PGothic" charset="-128"/>
            </a:endParaRPr>
          </a:p>
        </p:txBody>
      </p:sp>
      <p:sp>
        <p:nvSpPr>
          <p:cNvPr id="17" name="円/楕円 16"/>
          <p:cNvSpPr/>
          <p:nvPr/>
        </p:nvSpPr>
        <p:spPr>
          <a:xfrm>
            <a:off x="5539033" y="1903775"/>
            <a:ext cx="312596" cy="312596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金</a:t>
            </a:r>
          </a:p>
        </p:txBody>
      </p:sp>
      <p:sp>
        <p:nvSpPr>
          <p:cNvPr id="79" name="円/楕円 78"/>
          <p:cNvSpPr/>
          <p:nvPr/>
        </p:nvSpPr>
        <p:spPr>
          <a:xfrm>
            <a:off x="5820592" y="2293548"/>
            <a:ext cx="312596" cy="312596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/>
              <a:t>火</a:t>
            </a:r>
          </a:p>
        </p:txBody>
      </p:sp>
      <p:sp>
        <p:nvSpPr>
          <p:cNvPr id="88" name="正方形/長方形 87"/>
          <p:cNvSpPr/>
          <p:nvPr/>
        </p:nvSpPr>
        <p:spPr>
          <a:xfrm>
            <a:off x="4104897" y="8184114"/>
            <a:ext cx="3004618" cy="376709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ja-JP" altLang="en-US" sz="1600" b="1" dirty="0">
                <a:solidFill>
                  <a:schemeClr val="bg1"/>
                </a:solidFill>
                <a:latin typeface="+mj-ea"/>
              </a:rPr>
              <a:t>　ブランド古着</a:t>
            </a:r>
            <a:r>
              <a:rPr lang="en-US" altLang="ja-JP" sz="1600" b="1" dirty="0">
                <a:solidFill>
                  <a:schemeClr val="bg1"/>
                </a:solidFill>
                <a:latin typeface="+mj-ea"/>
              </a:rPr>
              <a:t> </a:t>
            </a:r>
            <a:r>
              <a:rPr lang="ja-JP" altLang="en-US" sz="1600" b="1" dirty="0">
                <a:solidFill>
                  <a:schemeClr val="bg1"/>
                </a:solidFill>
                <a:latin typeface="+mj-ea"/>
              </a:rPr>
              <a:t>アスクル</a:t>
            </a:r>
          </a:p>
        </p:txBody>
      </p:sp>
      <p:sp>
        <p:nvSpPr>
          <p:cNvPr id="19" name="角丸四角形 18"/>
          <p:cNvSpPr/>
          <p:nvPr/>
        </p:nvSpPr>
        <p:spPr>
          <a:xfrm>
            <a:off x="4104897" y="9423604"/>
            <a:ext cx="958037" cy="255073"/>
          </a:xfrm>
          <a:prstGeom prst="roundRect">
            <a:avLst>
              <a:gd name="adj" fmla="val 50000"/>
            </a:avLst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200">
                <a:latin typeface="+mj-ea"/>
                <a:ea typeface="+mj-ea"/>
              </a:rPr>
              <a:t>TEL</a:t>
            </a:r>
            <a:endParaRPr kumimoji="1" lang="ja-JP" altLang="en-US" sz="1200" dirty="0">
              <a:latin typeface="+mj-ea"/>
              <a:ea typeface="+mj-ea"/>
            </a:endParaRPr>
          </a:p>
        </p:txBody>
      </p:sp>
      <p:sp>
        <p:nvSpPr>
          <p:cNvPr id="89" name="角丸四角形 88"/>
          <p:cNvSpPr/>
          <p:nvPr/>
        </p:nvSpPr>
        <p:spPr>
          <a:xfrm>
            <a:off x="4104897" y="9786233"/>
            <a:ext cx="958037" cy="255073"/>
          </a:xfrm>
          <a:prstGeom prst="roundRect">
            <a:avLst>
              <a:gd name="adj" fmla="val 50000"/>
            </a:avLst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+mj-ea"/>
                <a:ea typeface="+mj-ea"/>
              </a:rPr>
              <a:t>営業時間</a:t>
            </a:r>
          </a:p>
        </p:txBody>
      </p:sp>
      <p:sp>
        <p:nvSpPr>
          <p:cNvPr id="90" name="角丸四角形 89"/>
          <p:cNvSpPr/>
          <p:nvPr/>
        </p:nvSpPr>
        <p:spPr>
          <a:xfrm>
            <a:off x="4104897" y="10145795"/>
            <a:ext cx="958037" cy="255073"/>
          </a:xfrm>
          <a:prstGeom prst="roundRect">
            <a:avLst>
              <a:gd name="adj" fmla="val 50000"/>
            </a:avLst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dirty="0">
                <a:latin typeface="+mj-ea"/>
                <a:ea typeface="+mj-ea"/>
              </a:rPr>
              <a:t>定休日</a:t>
            </a:r>
          </a:p>
        </p:txBody>
      </p:sp>
      <p:sp>
        <p:nvSpPr>
          <p:cNvPr id="92" name="正方形/長方形 91"/>
          <p:cNvSpPr/>
          <p:nvPr/>
        </p:nvSpPr>
        <p:spPr>
          <a:xfrm>
            <a:off x="723647" y="8201871"/>
            <a:ext cx="3085889" cy="2216755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dirty="0"/>
              <a:t>ここに画像を</a:t>
            </a:r>
            <a:endParaRPr lang="en-US" altLang="ja-JP" sz="2000" dirty="0"/>
          </a:p>
          <a:p>
            <a:pPr algn="ctr"/>
            <a:r>
              <a:rPr lang="ja-JP" altLang="en-US" sz="2000" dirty="0"/>
              <a:t>挿入してください</a:t>
            </a:r>
          </a:p>
        </p:txBody>
      </p:sp>
      <p:sp>
        <p:nvSpPr>
          <p:cNvPr id="40" name="テキスト ボックス 39"/>
          <p:cNvSpPr txBox="1"/>
          <p:nvPr/>
        </p:nvSpPr>
        <p:spPr>
          <a:xfrm>
            <a:off x="1693425" y="1458641"/>
            <a:ext cx="2720986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8800" b="1" spc="-300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SALE</a:t>
            </a:r>
          </a:p>
        </p:txBody>
      </p:sp>
      <p:grpSp>
        <p:nvGrpSpPr>
          <p:cNvPr id="5" name="図形グループ 4"/>
          <p:cNvGrpSpPr/>
          <p:nvPr/>
        </p:nvGrpSpPr>
        <p:grpSpPr>
          <a:xfrm>
            <a:off x="723647" y="4162137"/>
            <a:ext cx="2971836" cy="1798531"/>
            <a:chOff x="739489" y="4244649"/>
            <a:chExt cx="2971836" cy="1798531"/>
          </a:xfrm>
        </p:grpSpPr>
        <p:sp>
          <p:nvSpPr>
            <p:cNvPr id="44" name="正方形/長方形 43"/>
            <p:cNvSpPr/>
            <p:nvPr/>
          </p:nvSpPr>
          <p:spPr>
            <a:xfrm>
              <a:off x="739489" y="4244649"/>
              <a:ext cx="2971836" cy="1688580"/>
            </a:xfrm>
            <a:prstGeom prst="rect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" name="テキスト ボックス 3"/>
            <p:cNvSpPr txBox="1"/>
            <p:nvPr/>
          </p:nvSpPr>
          <p:spPr>
            <a:xfrm>
              <a:off x="1218943" y="4596630"/>
              <a:ext cx="1313180" cy="144655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8800" b="1" dirty="0">
                  <a:solidFill>
                    <a:srgbClr val="FF0000"/>
                  </a:solidFill>
                  <a:latin typeface="+mj-ea"/>
                  <a:ea typeface="+mj-ea"/>
                </a:rPr>
                <a:t>50</a:t>
              </a:r>
              <a:endParaRPr kumimoji="1" lang="ja-JP" altLang="en-US" sz="8800" b="1" dirty="0">
                <a:solidFill>
                  <a:srgbClr val="FF0000"/>
                </a:solidFill>
                <a:latin typeface="+mj-ea"/>
                <a:ea typeface="+mj-ea"/>
              </a:endParaRPr>
            </a:p>
          </p:txBody>
        </p:sp>
        <p:sp>
          <p:nvSpPr>
            <p:cNvPr id="45" name="テキスト ボックス 44"/>
            <p:cNvSpPr txBox="1"/>
            <p:nvPr/>
          </p:nvSpPr>
          <p:spPr>
            <a:xfrm>
              <a:off x="2396389" y="4724674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5400" b="1" dirty="0">
                  <a:solidFill>
                    <a:srgbClr val="FF0000"/>
                  </a:solidFill>
                  <a:latin typeface="+mj-ea"/>
                  <a:ea typeface="+mj-ea"/>
                </a:rPr>
                <a:t>％</a:t>
              </a:r>
              <a:endParaRPr kumimoji="1" lang="ja-JP" altLang="en-US" sz="5400" b="1" dirty="0">
                <a:solidFill>
                  <a:srgbClr val="FF0000"/>
                </a:solidFill>
                <a:latin typeface="+mj-ea"/>
                <a:ea typeface="+mj-ea"/>
              </a:endParaRPr>
            </a:p>
          </p:txBody>
        </p:sp>
        <p:sp>
          <p:nvSpPr>
            <p:cNvPr id="46" name="テキスト ボックス 45"/>
            <p:cNvSpPr txBox="1"/>
            <p:nvPr/>
          </p:nvSpPr>
          <p:spPr>
            <a:xfrm>
              <a:off x="2429698" y="5386859"/>
              <a:ext cx="83227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2800" b="1" dirty="0">
                  <a:solidFill>
                    <a:srgbClr val="FF0000"/>
                  </a:solidFill>
                  <a:latin typeface="+mj-ea"/>
                  <a:ea typeface="+mj-ea"/>
                </a:rPr>
                <a:t>OFF</a:t>
              </a:r>
              <a:endParaRPr kumimoji="1" lang="ja-JP" altLang="en-US" sz="2800" b="1" dirty="0">
                <a:solidFill>
                  <a:srgbClr val="FF0000"/>
                </a:solidFill>
                <a:latin typeface="+mj-ea"/>
                <a:ea typeface="+mj-ea"/>
              </a:endParaRPr>
            </a:p>
          </p:txBody>
        </p:sp>
        <p:sp>
          <p:nvSpPr>
            <p:cNvPr id="47" name="正方形/長方形 46"/>
            <p:cNvSpPr/>
            <p:nvPr/>
          </p:nvSpPr>
          <p:spPr>
            <a:xfrm>
              <a:off x="739489" y="4244649"/>
              <a:ext cx="2971836" cy="606041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8" name="テキスト ボックス 47"/>
            <p:cNvSpPr txBox="1"/>
            <p:nvPr/>
          </p:nvSpPr>
          <p:spPr>
            <a:xfrm>
              <a:off x="739489" y="4318212"/>
              <a:ext cx="297183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2000" b="1" dirty="0">
                  <a:solidFill>
                    <a:schemeClr val="bg1"/>
                  </a:solidFill>
                  <a:latin typeface="+mj-ea"/>
                  <a:ea typeface="+mj-ea"/>
                </a:rPr>
                <a:t>1,000</a:t>
              </a:r>
              <a:r>
                <a:rPr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円未満の衣料品</a:t>
              </a:r>
              <a:endParaRPr kumimoji="1" lang="ja-JP" altLang="en-US" sz="2000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  <p:grpSp>
        <p:nvGrpSpPr>
          <p:cNvPr id="54" name="図形グループ 53"/>
          <p:cNvGrpSpPr/>
          <p:nvPr/>
        </p:nvGrpSpPr>
        <p:grpSpPr>
          <a:xfrm>
            <a:off x="4089055" y="4162137"/>
            <a:ext cx="2971836" cy="1798531"/>
            <a:chOff x="739489" y="4244649"/>
            <a:chExt cx="2971836" cy="1798531"/>
          </a:xfrm>
        </p:grpSpPr>
        <p:sp>
          <p:nvSpPr>
            <p:cNvPr id="56" name="正方形/長方形 55"/>
            <p:cNvSpPr/>
            <p:nvPr/>
          </p:nvSpPr>
          <p:spPr>
            <a:xfrm>
              <a:off x="739489" y="4244649"/>
              <a:ext cx="2971836" cy="1688580"/>
            </a:xfrm>
            <a:prstGeom prst="rect">
              <a:avLst/>
            </a:prstGeom>
            <a:solidFill>
              <a:srgbClr val="FFFF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2" name="テキスト ボックス 61"/>
            <p:cNvSpPr txBox="1"/>
            <p:nvPr/>
          </p:nvSpPr>
          <p:spPr>
            <a:xfrm>
              <a:off x="1218943" y="4596630"/>
              <a:ext cx="1313180" cy="144655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8800" b="1" dirty="0">
                  <a:solidFill>
                    <a:srgbClr val="FF0000"/>
                  </a:solidFill>
                  <a:latin typeface="+mj-ea"/>
                  <a:ea typeface="+mj-ea"/>
                </a:rPr>
                <a:t>30</a:t>
              </a:r>
              <a:endParaRPr kumimoji="1" lang="ja-JP" altLang="en-US" sz="8800" b="1" dirty="0">
                <a:solidFill>
                  <a:srgbClr val="FF0000"/>
                </a:solidFill>
                <a:latin typeface="+mj-ea"/>
                <a:ea typeface="+mj-ea"/>
              </a:endParaRPr>
            </a:p>
          </p:txBody>
        </p:sp>
        <p:sp>
          <p:nvSpPr>
            <p:cNvPr id="63" name="テキスト ボックス 62"/>
            <p:cNvSpPr txBox="1"/>
            <p:nvPr/>
          </p:nvSpPr>
          <p:spPr>
            <a:xfrm>
              <a:off x="2396389" y="4724674"/>
              <a:ext cx="87716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ja-JP" altLang="en-US" sz="5400" b="1" dirty="0">
                  <a:solidFill>
                    <a:srgbClr val="FF0000"/>
                  </a:solidFill>
                  <a:latin typeface="+mj-ea"/>
                  <a:ea typeface="+mj-ea"/>
                </a:rPr>
                <a:t>％</a:t>
              </a:r>
              <a:endParaRPr kumimoji="1" lang="ja-JP" altLang="en-US" sz="5400" b="1" dirty="0">
                <a:solidFill>
                  <a:srgbClr val="FF0000"/>
                </a:solidFill>
                <a:latin typeface="+mj-ea"/>
                <a:ea typeface="+mj-ea"/>
              </a:endParaRPr>
            </a:p>
          </p:txBody>
        </p:sp>
        <p:sp>
          <p:nvSpPr>
            <p:cNvPr id="67" name="テキスト ボックス 66"/>
            <p:cNvSpPr txBox="1"/>
            <p:nvPr/>
          </p:nvSpPr>
          <p:spPr>
            <a:xfrm>
              <a:off x="2429698" y="5386859"/>
              <a:ext cx="83227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2800" b="1" dirty="0">
                  <a:solidFill>
                    <a:srgbClr val="FF0000"/>
                  </a:solidFill>
                  <a:latin typeface="+mj-ea"/>
                  <a:ea typeface="+mj-ea"/>
                </a:rPr>
                <a:t>OFF</a:t>
              </a:r>
              <a:endParaRPr kumimoji="1" lang="ja-JP" altLang="en-US" sz="2800" b="1" dirty="0">
                <a:solidFill>
                  <a:srgbClr val="FF0000"/>
                </a:solidFill>
                <a:latin typeface="+mj-ea"/>
                <a:ea typeface="+mj-ea"/>
              </a:endParaRPr>
            </a:p>
          </p:txBody>
        </p:sp>
        <p:sp>
          <p:nvSpPr>
            <p:cNvPr id="71" name="正方形/長方形 70"/>
            <p:cNvSpPr/>
            <p:nvPr/>
          </p:nvSpPr>
          <p:spPr>
            <a:xfrm>
              <a:off x="739489" y="4244649"/>
              <a:ext cx="2971836" cy="606041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2" name="テキスト ボックス 71"/>
            <p:cNvSpPr txBox="1"/>
            <p:nvPr/>
          </p:nvSpPr>
          <p:spPr>
            <a:xfrm>
              <a:off x="739489" y="4318212"/>
              <a:ext cx="2971836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ja-JP" sz="2000" b="1" dirty="0">
                  <a:solidFill>
                    <a:schemeClr val="bg1"/>
                  </a:solidFill>
                  <a:latin typeface="+mj-ea"/>
                  <a:ea typeface="+mj-ea"/>
                </a:rPr>
                <a:t>1,000</a:t>
              </a:r>
              <a:r>
                <a:rPr lang="ja-JP" altLang="en-US" sz="2000" b="1" dirty="0">
                  <a:solidFill>
                    <a:schemeClr val="bg1"/>
                  </a:solidFill>
                  <a:latin typeface="+mj-ea"/>
                  <a:ea typeface="+mj-ea"/>
                </a:rPr>
                <a:t>円以上の衣料品</a:t>
              </a:r>
              <a:endParaRPr kumimoji="1" lang="ja-JP" altLang="en-US" sz="2000" b="1" dirty="0">
                <a:solidFill>
                  <a:schemeClr val="bg1"/>
                </a:solidFill>
                <a:latin typeface="+mj-ea"/>
                <a:ea typeface="+mj-ea"/>
              </a:endParaRPr>
            </a:p>
          </p:txBody>
        </p:sp>
      </p:grpSp>
      <p:sp>
        <p:nvSpPr>
          <p:cNvPr id="7" name="角丸四角形 6"/>
          <p:cNvSpPr/>
          <p:nvPr/>
        </p:nvSpPr>
        <p:spPr>
          <a:xfrm>
            <a:off x="729245" y="3251166"/>
            <a:ext cx="6380270" cy="601047"/>
          </a:xfrm>
          <a:prstGeom prst="roundRect">
            <a:avLst>
              <a:gd name="adj" fmla="val 50000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>
                <a:solidFill>
                  <a:schemeClr val="bg1"/>
                </a:solidFill>
              </a:rPr>
              <a:t>お得な古着が、さらにお得！！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0" y="6173626"/>
            <a:ext cx="2592000" cy="165599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ここに画像を</a:t>
            </a:r>
            <a:endParaRPr kumimoji="1" lang="en-US" altLang="ja-JP" dirty="0"/>
          </a:p>
          <a:p>
            <a:pPr algn="ctr"/>
            <a:r>
              <a:rPr kumimoji="1" lang="ja-JP" altLang="en-US" dirty="0"/>
              <a:t>挿入してください</a:t>
            </a:r>
          </a:p>
        </p:txBody>
      </p:sp>
      <p:sp>
        <p:nvSpPr>
          <p:cNvPr id="97" name="正方形/長方形 96"/>
          <p:cNvSpPr/>
          <p:nvPr/>
        </p:nvSpPr>
        <p:spPr>
          <a:xfrm>
            <a:off x="2595639" y="6173626"/>
            <a:ext cx="2592000" cy="165599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  <p:sp>
        <p:nvSpPr>
          <p:cNvPr id="98" name="正方形/長方形 97"/>
          <p:cNvSpPr/>
          <p:nvPr/>
        </p:nvSpPr>
        <p:spPr>
          <a:xfrm>
            <a:off x="5187639" y="6173626"/>
            <a:ext cx="2592000" cy="1655999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dirty="0"/>
              <a:t>ここに画像を</a:t>
            </a:r>
            <a:endParaRPr lang="en-US" altLang="ja-JP" dirty="0"/>
          </a:p>
          <a:p>
            <a:pPr algn="ctr"/>
            <a:r>
              <a:rPr lang="ja-JP" altLang="en-US" dirty="0"/>
              <a:t>挿入してください</a:t>
            </a:r>
          </a:p>
        </p:txBody>
      </p: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EB8B39F0-4DBB-614B-A6AA-14C395D3EF89}"/>
              </a:ext>
            </a:extLst>
          </p:cNvPr>
          <p:cNvSpPr txBox="1"/>
          <p:nvPr/>
        </p:nvSpPr>
        <p:spPr>
          <a:xfrm>
            <a:off x="4104897" y="8700337"/>
            <a:ext cx="323069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600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600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</a:p>
        </p:txBody>
      </p: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CFC3301A-C558-8A4C-9ABC-AE9DC8771C99}"/>
              </a:ext>
            </a:extLst>
          </p:cNvPr>
          <p:cNvSpPr txBox="1"/>
          <p:nvPr/>
        </p:nvSpPr>
        <p:spPr>
          <a:xfrm>
            <a:off x="5103336" y="9309036"/>
            <a:ext cx="223225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600" dirty="0">
                <a:solidFill>
                  <a:schemeClr val="bg1"/>
                </a:solidFill>
                <a:latin typeface="+mj-ea"/>
                <a:ea typeface="+mj-ea"/>
              </a:rPr>
              <a:t>03-1234-1111</a:t>
            </a:r>
          </a:p>
          <a:p>
            <a:pPr>
              <a:lnSpc>
                <a:spcPct val="150000"/>
              </a:lnSpc>
            </a:pPr>
            <a:r>
              <a:rPr lang="en-US" altLang="ja-JP" sz="1600" dirty="0">
                <a:solidFill>
                  <a:schemeClr val="bg1"/>
                </a:solidFill>
                <a:latin typeface="+mj-ea"/>
                <a:ea typeface="+mj-ea"/>
              </a:rPr>
              <a:t>10:00 </a:t>
            </a:r>
            <a:r>
              <a:rPr lang="mr-IN" altLang="ja-JP" sz="1600" dirty="0">
                <a:solidFill>
                  <a:schemeClr val="bg1"/>
                </a:solidFill>
                <a:latin typeface="+mj-ea"/>
                <a:ea typeface="+mj-ea"/>
              </a:rPr>
              <a:t>–</a:t>
            </a:r>
            <a:r>
              <a:rPr lang="en-US" altLang="ja-JP" sz="1600" dirty="0">
                <a:solidFill>
                  <a:schemeClr val="bg1"/>
                </a:solidFill>
                <a:latin typeface="+mj-ea"/>
                <a:ea typeface="+mj-ea"/>
              </a:rPr>
              <a:t> 20:00</a:t>
            </a:r>
          </a:p>
          <a:p>
            <a:pPr>
              <a:lnSpc>
                <a:spcPct val="150000"/>
              </a:lnSpc>
            </a:pPr>
            <a:r>
              <a:rPr lang="ja-JP" altLang="en-US" sz="1600" dirty="0">
                <a:solidFill>
                  <a:schemeClr val="bg1"/>
                </a:solidFill>
                <a:latin typeface="+mj-ea"/>
                <a:ea typeface="+mj-ea"/>
              </a:rPr>
              <a:t>火曜日</a:t>
            </a:r>
            <a:endParaRPr lang="en-US" altLang="ja-JP" sz="1600" dirty="0">
              <a:solidFill>
                <a:schemeClr val="bg1"/>
              </a:solidFill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08495293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181</Words>
  <Application>Microsoft Office PowerPoint</Application>
  <PresentationFormat>ユーザー設定</PresentationFormat>
  <Paragraphs>48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HG丸ｺﾞｼｯｸM-PRO</vt:lpstr>
      <vt:lpstr>MS PGothic</vt:lpstr>
      <vt:lpstr>MS PGothic</vt:lpstr>
      <vt:lpstr>MS PMincho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2018-01-31T10:54:13Z</dcterms:created>
  <dcterms:modified xsi:type="dcterms:W3CDTF">2018-01-31T10:54:20Z</dcterms:modified>
</cp:coreProperties>
</file>