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FF"/>
    <a:srgbClr val="FFCA00"/>
    <a:srgbClr val="FF0048"/>
    <a:srgbClr val="0058DC"/>
    <a:srgbClr val="01BF48"/>
    <a:srgbClr val="DC0000"/>
    <a:srgbClr val="7F7F7F"/>
    <a:srgbClr val="7BD6FF"/>
    <a:srgbClr val="76CCF2"/>
    <a:srgbClr val="2AA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00" autoAdjust="0"/>
    <p:restoredTop sz="86418"/>
  </p:normalViewPr>
  <p:slideViewPr>
    <p:cSldViewPr snapToGrid="0">
      <p:cViewPr varScale="1">
        <p:scale>
          <a:sx n="54" d="100"/>
          <a:sy n="54" d="100"/>
        </p:scale>
        <p:origin x="2222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>
            <a:extLst>
              <a:ext uri="{FF2B5EF4-FFF2-40B4-BE49-F238E27FC236}">
                <a16:creationId xmlns:a16="http://schemas.microsoft.com/office/drawing/2014/main" id="{C1AF7C9D-8DF8-FC46-A25F-3F901777BFD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6" cy="10907713"/>
          </a:xfrm>
          <a:prstGeom prst="rect">
            <a:avLst/>
          </a:prstGeom>
        </p:spPr>
      </p:pic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0074FE0-76E2-4B4E-92CD-46285BD2945A}"/>
              </a:ext>
            </a:extLst>
          </p:cNvPr>
          <p:cNvSpPr/>
          <p:nvPr/>
        </p:nvSpPr>
        <p:spPr>
          <a:xfrm>
            <a:off x="0" y="0"/>
            <a:ext cx="7775576" cy="1090771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正方形/長方形 120"/>
          <p:cNvSpPr/>
          <p:nvPr/>
        </p:nvSpPr>
        <p:spPr>
          <a:xfrm>
            <a:off x="-8792" y="7798466"/>
            <a:ext cx="7775575" cy="3109247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正方形/長方形 118"/>
          <p:cNvSpPr/>
          <p:nvPr/>
        </p:nvSpPr>
        <p:spPr>
          <a:xfrm>
            <a:off x="0" y="5972623"/>
            <a:ext cx="7775575" cy="184119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1000"/>
                  <a:lumOff val="29000"/>
                </a:schemeClr>
              </a:gs>
              <a:gs pos="46000">
                <a:schemeClr val="accent3">
                  <a:lumMod val="95000"/>
                  <a:lumOff val="5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0"/>
            <a:ext cx="7775575" cy="248985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878060" y="547821"/>
            <a:ext cx="217559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SALE</a:t>
            </a:r>
            <a:endParaRPr kumimoji="1" lang="ja-JP" altLang="en-US" sz="66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91" name="正方形/長方形 90"/>
          <p:cNvSpPr/>
          <p:nvPr/>
        </p:nvSpPr>
        <p:spPr>
          <a:xfrm>
            <a:off x="4104897" y="8264324"/>
            <a:ext cx="3126538" cy="3767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6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MENS SELECT SHOP </a:t>
            </a:r>
            <a:r>
              <a:rPr lang="ja-JP" altLang="en-US" sz="16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アスクル</a:t>
            </a:r>
          </a:p>
        </p:txBody>
      </p:sp>
      <p:sp>
        <p:nvSpPr>
          <p:cNvPr id="93" name="角丸四角形 92"/>
          <p:cNvSpPr/>
          <p:nvPr/>
        </p:nvSpPr>
        <p:spPr>
          <a:xfrm>
            <a:off x="4225920" y="9503814"/>
            <a:ext cx="958037" cy="255073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latin typeface="MS PMincho" charset="-128"/>
                <a:ea typeface="MS PMincho" charset="-128"/>
                <a:cs typeface="MS PMincho" charset="-128"/>
              </a:rPr>
              <a:t>TEL</a:t>
            </a:r>
            <a:endParaRPr kumimoji="1" lang="ja-JP" altLang="en-US" sz="1200" dirty="0"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94" name="角丸四角形 93"/>
          <p:cNvSpPr/>
          <p:nvPr/>
        </p:nvSpPr>
        <p:spPr>
          <a:xfrm>
            <a:off x="4225920" y="9866443"/>
            <a:ext cx="958037" cy="255073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MS PMincho" charset="-128"/>
                <a:ea typeface="MS PMincho" charset="-128"/>
                <a:cs typeface="MS PMincho" charset="-128"/>
              </a:rPr>
              <a:t>営業時間</a:t>
            </a:r>
          </a:p>
        </p:txBody>
      </p:sp>
      <p:sp>
        <p:nvSpPr>
          <p:cNvPr id="95" name="角丸四角形 94"/>
          <p:cNvSpPr/>
          <p:nvPr/>
        </p:nvSpPr>
        <p:spPr>
          <a:xfrm>
            <a:off x="4225920" y="10226005"/>
            <a:ext cx="958037" cy="255073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MS PMincho" charset="-128"/>
                <a:ea typeface="MS PMincho" charset="-128"/>
                <a:cs typeface="MS PMincho" charset="-128"/>
              </a:rPr>
              <a:t>定休日</a:t>
            </a:r>
          </a:p>
        </p:txBody>
      </p:sp>
      <p:sp>
        <p:nvSpPr>
          <p:cNvPr id="96" name="正方形/長方形 95"/>
          <p:cNvSpPr/>
          <p:nvPr/>
        </p:nvSpPr>
        <p:spPr>
          <a:xfrm>
            <a:off x="625436" y="8280868"/>
            <a:ext cx="3085889" cy="221675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+mj-ea"/>
              </a:rPr>
              <a:t>ここに地図を</a:t>
            </a:r>
            <a:endParaRPr lang="en-US" altLang="ja-JP" sz="2000" b="1" dirty="0">
              <a:solidFill>
                <a:schemeClr val="bg1"/>
              </a:solidFill>
              <a:latin typeface="+mj-ea"/>
            </a:endParaRPr>
          </a:p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+mj-ea"/>
              </a:rPr>
              <a:t>挿入してください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1343994" y="1646468"/>
            <a:ext cx="5243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12.16 </a:t>
            </a:r>
            <a:r>
              <a:rPr lang="en-US" altLang="ja-JP" sz="2800" dirty="0" err="1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tue</a:t>
            </a:r>
            <a:r>
              <a:rPr lang="en-US" altLang="ja-JP" sz="28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10:00 </a:t>
            </a:r>
            <a:r>
              <a:rPr lang="mr-IN" altLang="ja-JP" sz="28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–</a:t>
            </a:r>
            <a:r>
              <a:rPr lang="en-US" altLang="ja-JP" sz="28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12.20 sat 20:00</a:t>
            </a:r>
            <a:endParaRPr kumimoji="1" lang="ja-JP" altLang="en-US" sz="28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00" name="正方形/長方形 99"/>
          <p:cNvSpPr/>
          <p:nvPr/>
        </p:nvSpPr>
        <p:spPr>
          <a:xfrm>
            <a:off x="625436" y="2850223"/>
            <a:ext cx="6491847" cy="669120"/>
          </a:xfrm>
          <a:prstGeom prst="rect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正方形/長方形 101"/>
          <p:cNvSpPr/>
          <p:nvPr/>
        </p:nvSpPr>
        <p:spPr>
          <a:xfrm>
            <a:off x="625436" y="2850223"/>
            <a:ext cx="1176470" cy="669120"/>
          </a:xfrm>
          <a:prstGeom prst="rect">
            <a:avLst/>
          </a:prstGeom>
          <a:solidFill>
            <a:srgbClr val="FF0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1953067" y="2898395"/>
            <a:ext cx="2630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RED TAG ITEM</a:t>
            </a:r>
            <a:endParaRPr kumimoji="1" lang="ja-JP" altLang="en-US" sz="28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5513395" y="2898395"/>
            <a:ext cx="1428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80%OFF</a:t>
            </a:r>
            <a:endParaRPr kumimoji="1" lang="ja-JP" altLang="en-US" sz="28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05" name="正方形/長方形 104"/>
          <p:cNvSpPr/>
          <p:nvPr/>
        </p:nvSpPr>
        <p:spPr>
          <a:xfrm>
            <a:off x="625436" y="3684258"/>
            <a:ext cx="6491847" cy="669120"/>
          </a:xfrm>
          <a:prstGeom prst="rect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正方形/長方形 105"/>
          <p:cNvSpPr/>
          <p:nvPr/>
        </p:nvSpPr>
        <p:spPr>
          <a:xfrm>
            <a:off x="625436" y="3684258"/>
            <a:ext cx="1176470" cy="669120"/>
          </a:xfrm>
          <a:prstGeom prst="rect">
            <a:avLst/>
          </a:prstGeom>
          <a:solidFill>
            <a:srgbClr val="FFC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1953067" y="3732430"/>
            <a:ext cx="3398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YELLOW TAG ITEM</a:t>
            </a:r>
            <a:endParaRPr kumimoji="1" lang="ja-JP" altLang="en-US" sz="28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5513394" y="3732430"/>
            <a:ext cx="1428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50%OFF</a:t>
            </a:r>
            <a:endParaRPr kumimoji="1" lang="ja-JP" altLang="en-US" sz="28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09" name="正方形/長方形 108"/>
          <p:cNvSpPr/>
          <p:nvPr/>
        </p:nvSpPr>
        <p:spPr>
          <a:xfrm>
            <a:off x="625436" y="4494807"/>
            <a:ext cx="6491847" cy="669120"/>
          </a:xfrm>
          <a:prstGeom prst="rect">
            <a:avLst/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正方形/長方形 109"/>
          <p:cNvSpPr/>
          <p:nvPr/>
        </p:nvSpPr>
        <p:spPr>
          <a:xfrm>
            <a:off x="625436" y="4494807"/>
            <a:ext cx="1176470" cy="669120"/>
          </a:xfrm>
          <a:prstGeom prst="rect">
            <a:avLst/>
          </a:prstGeom>
          <a:solidFill>
            <a:srgbClr val="007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1953067" y="4542979"/>
            <a:ext cx="28472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BLUE TAG ITEM</a:t>
            </a:r>
            <a:endParaRPr kumimoji="1" lang="ja-JP" altLang="en-US" sz="28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5513395" y="4542979"/>
            <a:ext cx="1428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8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20%OFF</a:t>
            </a:r>
            <a:endParaRPr kumimoji="1" lang="ja-JP" altLang="en-US" sz="28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24" name="ホームベース 23"/>
          <p:cNvSpPr/>
          <p:nvPr/>
        </p:nvSpPr>
        <p:spPr>
          <a:xfrm>
            <a:off x="909298" y="3006136"/>
            <a:ext cx="645459" cy="349623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ホームベース 113"/>
          <p:cNvSpPr/>
          <p:nvPr/>
        </p:nvSpPr>
        <p:spPr>
          <a:xfrm>
            <a:off x="909298" y="3844006"/>
            <a:ext cx="645459" cy="349623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ホームベース 114"/>
          <p:cNvSpPr/>
          <p:nvPr/>
        </p:nvSpPr>
        <p:spPr>
          <a:xfrm>
            <a:off x="909298" y="4683573"/>
            <a:ext cx="645459" cy="349623"/>
          </a:xfrm>
          <a:prstGeom prst="homePlat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1021976" y="3133165"/>
            <a:ext cx="107577" cy="107577"/>
          </a:xfrm>
          <a:prstGeom prst="ellipse">
            <a:avLst/>
          </a:prstGeom>
          <a:solidFill>
            <a:srgbClr val="FF0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円/楕円 115"/>
          <p:cNvSpPr/>
          <p:nvPr/>
        </p:nvSpPr>
        <p:spPr>
          <a:xfrm>
            <a:off x="1021976" y="3966146"/>
            <a:ext cx="107577" cy="107577"/>
          </a:xfrm>
          <a:prstGeom prst="ellipse">
            <a:avLst/>
          </a:prstGeom>
          <a:solidFill>
            <a:srgbClr val="FFC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円/楕円 116"/>
          <p:cNvSpPr/>
          <p:nvPr/>
        </p:nvSpPr>
        <p:spPr>
          <a:xfrm>
            <a:off x="1021976" y="4806652"/>
            <a:ext cx="107577" cy="107577"/>
          </a:xfrm>
          <a:prstGeom prst="ellipse">
            <a:avLst/>
          </a:prstGeom>
          <a:solidFill>
            <a:srgbClr val="007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2102222" y="6149022"/>
            <a:ext cx="3727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年に一度の歳末大セール開催！</a:t>
            </a:r>
            <a:endParaRPr kumimoji="1" lang="ja-JP" altLang="en-US" sz="20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cxnSp>
        <p:nvCxnSpPr>
          <p:cNvPr id="28" name="直線コネクタ 27"/>
          <p:cNvCxnSpPr/>
          <p:nvPr/>
        </p:nvCxnSpPr>
        <p:spPr>
          <a:xfrm>
            <a:off x="2102222" y="6607005"/>
            <a:ext cx="360409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テキスト ボックス 119"/>
          <p:cNvSpPr txBox="1"/>
          <p:nvPr/>
        </p:nvSpPr>
        <p:spPr>
          <a:xfrm>
            <a:off x="1180137" y="6825589"/>
            <a:ext cx="56690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ここにセール内容を詳しく説明する文章を挿入します。</a:t>
            </a:r>
            <a:r>
              <a:rPr lang="ja-JP" altLang="en-US" sz="14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ここにセール内容を詳しく説明する文章を挿入します。ここにセール内容を詳しく説明する文章を挿入します。ここにセール内容を詳しく説明する文章を挿入します。</a:t>
            </a:r>
          </a:p>
        </p:txBody>
      </p:sp>
      <p:cxnSp>
        <p:nvCxnSpPr>
          <p:cNvPr id="122" name="直線コネクタ 121"/>
          <p:cNvCxnSpPr/>
          <p:nvPr/>
        </p:nvCxnSpPr>
        <p:spPr>
          <a:xfrm>
            <a:off x="4195483" y="8654480"/>
            <a:ext cx="270616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E670903-77F7-0245-BDDF-D146A1EC5053}"/>
              </a:ext>
            </a:extLst>
          </p:cNvPr>
          <p:cNvSpPr txBox="1"/>
          <p:nvPr/>
        </p:nvSpPr>
        <p:spPr>
          <a:xfrm>
            <a:off x="4104897" y="8780547"/>
            <a:ext cx="3230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3-2-3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56DA48D-3C35-E24E-A4E0-DA394C5CA319}"/>
              </a:ext>
            </a:extLst>
          </p:cNvPr>
          <p:cNvSpPr txBox="1"/>
          <p:nvPr/>
        </p:nvSpPr>
        <p:spPr>
          <a:xfrm>
            <a:off x="5264700" y="9389246"/>
            <a:ext cx="17499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03-1234-1111</a:t>
            </a:r>
          </a:p>
          <a:p>
            <a:pPr>
              <a:lnSpc>
                <a:spcPct val="150000"/>
              </a:lnSpc>
            </a:pPr>
            <a:r>
              <a:rPr lang="en-US" altLang="ja-JP" sz="1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10:00 </a:t>
            </a:r>
            <a:r>
              <a:rPr lang="mr-IN" altLang="ja-JP" sz="1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–</a:t>
            </a:r>
            <a:r>
              <a:rPr lang="en-US" altLang="ja-JP" sz="1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20:00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火曜日</a:t>
            </a:r>
            <a:endParaRPr lang="en-US" altLang="ja-JP" sz="16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20694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218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2018-01-31T10:54:42Z</dcterms:created>
  <dcterms:modified xsi:type="dcterms:W3CDTF">2018-01-31T10:54:46Z</dcterms:modified>
</cp:coreProperties>
</file>