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FF"/>
    <a:srgbClr val="FFCA00"/>
    <a:srgbClr val="FF0048"/>
    <a:srgbClr val="0058DC"/>
    <a:srgbClr val="01BF48"/>
    <a:srgbClr val="DC0000"/>
    <a:srgbClr val="7F7F7F"/>
    <a:srgbClr val="7BD6FF"/>
    <a:srgbClr val="76CCF2"/>
    <a:srgbClr val="2A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64D190CB-7B34-3847-9BAC-E511FE4728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0" y="8279897"/>
            <a:ext cx="7775575" cy="194167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96348" y="397566"/>
            <a:ext cx="355578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2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WINTER</a:t>
            </a:r>
          </a:p>
          <a:p>
            <a:r>
              <a:rPr kumimoji="1" lang="en-US" altLang="ja-JP" sz="72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SALE</a:t>
            </a:r>
          </a:p>
          <a:p>
            <a:r>
              <a:rPr lang="en-US" altLang="ja-JP" sz="72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2018</a:t>
            </a:r>
            <a:endParaRPr kumimoji="1" lang="ja-JP" altLang="en-US" sz="7200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96348" y="4012669"/>
            <a:ext cx="5243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12.16 </a:t>
            </a:r>
            <a:r>
              <a:rPr lang="en-US" altLang="ja-JP" sz="2800" dirty="0" err="1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tue</a:t>
            </a:r>
            <a:r>
              <a:rPr lang="en-US" altLang="ja-JP" sz="28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10:00 </a:t>
            </a:r>
            <a:r>
              <a:rPr lang="mr-IN" altLang="ja-JP" sz="28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28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12.20 sat 20:00</a:t>
            </a:r>
            <a:endParaRPr kumimoji="1" lang="ja-JP" altLang="en-US" sz="2800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112790" y="8534412"/>
            <a:ext cx="3727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年に一度の歳末大セール開催！</a:t>
            </a:r>
            <a:endParaRPr kumimoji="1" lang="ja-JP" altLang="en-US" sz="2000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190705" y="9210979"/>
            <a:ext cx="5669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ここにセール内容を詳しく説明する文章を挿入します。</a:t>
            </a:r>
            <a:r>
              <a:rPr lang="ja-JP" altLang="en-US" sz="14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ここにセール内容を詳しく説明する文章を挿入します。ここにセール内容を詳しく説明する文章を挿入します。ここにセール内容を詳しく説明する文章を挿入します。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96348" y="5111894"/>
            <a:ext cx="6491847" cy="66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596348" y="5111894"/>
            <a:ext cx="1176470" cy="669120"/>
          </a:xfrm>
          <a:prstGeom prst="rect">
            <a:avLst/>
          </a:prstGeom>
          <a:solidFill>
            <a:srgbClr val="FF0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923979" y="5160066"/>
            <a:ext cx="2630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0048"/>
                </a:solidFill>
                <a:latin typeface="MS PMincho" charset="-128"/>
                <a:ea typeface="MS PMincho" charset="-128"/>
                <a:cs typeface="MS PMincho" charset="-128"/>
              </a:rPr>
              <a:t>RED TAG ITEM</a:t>
            </a:r>
            <a:endParaRPr kumimoji="1" lang="ja-JP" altLang="en-US" sz="2800" dirty="0">
              <a:solidFill>
                <a:srgbClr val="FF0048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84307" y="5160066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rgbClr val="FF0048"/>
                </a:solidFill>
                <a:latin typeface="MS PMincho" charset="-128"/>
                <a:ea typeface="MS PMincho" charset="-128"/>
                <a:cs typeface="MS PMincho" charset="-128"/>
              </a:rPr>
              <a:t>80%OFF</a:t>
            </a:r>
            <a:endParaRPr kumimoji="1" lang="ja-JP" altLang="en-US" sz="2800" dirty="0">
              <a:solidFill>
                <a:srgbClr val="FF0048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96348" y="5945929"/>
            <a:ext cx="6491847" cy="66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596348" y="5945929"/>
            <a:ext cx="1176470" cy="669120"/>
          </a:xfrm>
          <a:prstGeom prst="rect">
            <a:avLst/>
          </a:prstGeom>
          <a:solidFill>
            <a:srgbClr val="FFC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923979" y="5994101"/>
            <a:ext cx="3398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CA00"/>
                </a:solidFill>
                <a:latin typeface="MS PMincho" charset="-128"/>
                <a:ea typeface="MS PMincho" charset="-128"/>
                <a:cs typeface="MS PMincho" charset="-128"/>
              </a:rPr>
              <a:t>YELLOW TAG ITEM</a:t>
            </a:r>
            <a:endParaRPr kumimoji="1" lang="ja-JP" altLang="en-US" sz="2800" dirty="0">
              <a:solidFill>
                <a:srgbClr val="FFCA00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484306" y="5994101"/>
            <a:ext cx="1428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rgbClr val="FFCA00"/>
                </a:solidFill>
                <a:latin typeface="MS PMincho" charset="-128"/>
                <a:ea typeface="MS PMincho" charset="-128"/>
                <a:cs typeface="MS PMincho" charset="-128"/>
              </a:rPr>
              <a:t>50%OFF</a:t>
            </a:r>
            <a:endParaRPr kumimoji="1" lang="ja-JP" altLang="en-US" sz="2800" dirty="0">
              <a:solidFill>
                <a:srgbClr val="FFCA00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596348" y="6756478"/>
            <a:ext cx="6491847" cy="66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596348" y="6756478"/>
            <a:ext cx="1176470" cy="669120"/>
          </a:xfrm>
          <a:prstGeom prst="rect">
            <a:avLst/>
          </a:prstGeom>
          <a:solidFill>
            <a:srgbClr val="007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923979" y="6804650"/>
            <a:ext cx="2847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76FF"/>
                </a:solidFill>
                <a:latin typeface="MS PMincho" charset="-128"/>
                <a:ea typeface="MS PMincho" charset="-128"/>
                <a:cs typeface="MS PMincho" charset="-128"/>
              </a:rPr>
              <a:t>BLUE TAG ITEM</a:t>
            </a:r>
            <a:endParaRPr kumimoji="1" lang="ja-JP" altLang="en-US" sz="2800" dirty="0">
              <a:solidFill>
                <a:srgbClr val="0076FF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484307" y="6804650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rgbClr val="0076FF"/>
                </a:solidFill>
                <a:latin typeface="MS PMincho" charset="-128"/>
                <a:ea typeface="MS PMincho" charset="-128"/>
                <a:cs typeface="MS PMincho" charset="-128"/>
              </a:rPr>
              <a:t>20%OFF</a:t>
            </a:r>
            <a:endParaRPr kumimoji="1" lang="ja-JP" altLang="en-US" sz="2800" dirty="0">
              <a:solidFill>
                <a:srgbClr val="0076FF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4" name="ホームベース 53"/>
          <p:cNvSpPr/>
          <p:nvPr/>
        </p:nvSpPr>
        <p:spPr>
          <a:xfrm>
            <a:off x="880210" y="5267807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ホームベース 54"/>
          <p:cNvSpPr/>
          <p:nvPr/>
        </p:nvSpPr>
        <p:spPr>
          <a:xfrm>
            <a:off x="880210" y="6105677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ホームベース 55"/>
          <p:cNvSpPr/>
          <p:nvPr/>
        </p:nvSpPr>
        <p:spPr>
          <a:xfrm>
            <a:off x="880210" y="6933669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992888" y="5394836"/>
            <a:ext cx="107577" cy="107577"/>
          </a:xfrm>
          <a:prstGeom prst="ellipse">
            <a:avLst/>
          </a:prstGeom>
          <a:solidFill>
            <a:srgbClr val="FF0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992888" y="6227817"/>
            <a:ext cx="107577" cy="107577"/>
          </a:xfrm>
          <a:prstGeom prst="ellipse">
            <a:avLst/>
          </a:prstGeom>
          <a:solidFill>
            <a:srgbClr val="FFC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992888" y="7056748"/>
            <a:ext cx="107577" cy="107577"/>
          </a:xfrm>
          <a:prstGeom prst="ellipse">
            <a:avLst/>
          </a:prstGeom>
          <a:solidFill>
            <a:srgbClr val="007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/>
          <p:cNvCxnSpPr/>
          <p:nvPr/>
        </p:nvCxnSpPr>
        <p:spPr>
          <a:xfrm>
            <a:off x="2102222" y="9052031"/>
            <a:ext cx="3604097" cy="0"/>
          </a:xfrm>
          <a:prstGeom prst="line">
            <a:avLst/>
          </a:prstGeom>
          <a:ln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0" y="10219735"/>
            <a:ext cx="7775575" cy="687978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1" y="10411398"/>
            <a:ext cx="7775574" cy="376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LADIES SELECT SHOP ASKUL</a:t>
            </a:r>
            <a:r>
              <a:rPr lang="ja-JP" altLang="en-US" sz="14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　</a:t>
            </a:r>
            <a:r>
              <a:rPr lang="ja-JP" altLang="en-US" sz="14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  <a:p>
            <a:pPr algn="ctr"/>
            <a:endParaRPr lang="ja-JP" altLang="en-US" sz="14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20694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200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2018-01-31T10:55:03Z</dcterms:created>
  <dcterms:modified xsi:type="dcterms:W3CDTF">2018-01-31T10:55:08Z</dcterms:modified>
</cp:coreProperties>
</file>