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5E4"/>
    <a:srgbClr val="FF0048"/>
    <a:srgbClr val="31BEA6"/>
    <a:srgbClr val="89BEDD"/>
    <a:srgbClr val="E3F1F9"/>
    <a:srgbClr val="29A490"/>
    <a:srgbClr val="DC0000"/>
    <a:srgbClr val="0076FF"/>
    <a:srgbClr val="FFCA00"/>
    <a:srgbClr val="0058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>
            <a:extLst>
              <a:ext uri="{FF2B5EF4-FFF2-40B4-BE49-F238E27FC236}">
                <a16:creationId xmlns:a16="http://schemas.microsoft.com/office/drawing/2014/main" id="{0043F360-D708-244A-BC0D-100DA531B0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7775575" cy="3319670"/>
          </a:xfrm>
          <a:prstGeom prst="rect">
            <a:avLst/>
          </a:prstGeom>
        </p:spPr>
      </p:pic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66573A99-82C7-F04F-BABE-31547F02B5AA}"/>
              </a:ext>
            </a:extLst>
          </p:cNvPr>
          <p:cNvSpPr/>
          <p:nvPr/>
        </p:nvSpPr>
        <p:spPr>
          <a:xfrm>
            <a:off x="0" y="3279913"/>
            <a:ext cx="7775575" cy="7627800"/>
          </a:xfrm>
          <a:prstGeom prst="rect">
            <a:avLst/>
          </a:prstGeom>
          <a:solidFill>
            <a:srgbClr val="E3F1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4931F8-5312-3647-8C7B-C899C4BB3A31}"/>
              </a:ext>
            </a:extLst>
          </p:cNvPr>
          <p:cNvSpPr/>
          <p:nvPr/>
        </p:nvSpPr>
        <p:spPr>
          <a:xfrm>
            <a:off x="0" y="8527773"/>
            <a:ext cx="7775575" cy="2379939"/>
          </a:xfrm>
          <a:prstGeom prst="rect">
            <a:avLst/>
          </a:prstGeom>
          <a:solidFill>
            <a:srgbClr val="BFD5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0" y="646631"/>
            <a:ext cx="7775575" cy="1323439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WINTER SALE</a:t>
            </a:r>
            <a:endParaRPr kumimoji="1" lang="ja-JP" altLang="en-US" sz="80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0" y="1978339"/>
            <a:ext cx="7775575" cy="76944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2018.12.1 </a:t>
            </a:r>
            <a:r>
              <a:rPr lang="mr-IN" altLang="ja-JP" sz="44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–</a:t>
            </a:r>
            <a:r>
              <a:rPr lang="en-US" altLang="ja-JP" sz="44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12.28</a:t>
            </a:r>
            <a:endParaRPr kumimoji="1" lang="ja-JP" altLang="en-US" sz="44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-1" y="3279979"/>
            <a:ext cx="7775575" cy="19105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055109" y="3485364"/>
            <a:ext cx="4408008" cy="64633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/>
                <a:latin typeface="+mj-ea"/>
                <a:ea typeface="+mj-ea"/>
                <a:cs typeface="MS PMincho" charset="-128"/>
              </a:rPr>
              <a:t>スキー、スノボ、スケートなど</a:t>
            </a:r>
            <a:endParaRPr lang="en-US" altLang="ja-JP" sz="18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  <a:p>
            <a:r>
              <a:rPr lang="ja-JP" altLang="en-US" sz="1800" b="1" dirty="0">
                <a:solidFill>
                  <a:schemeClr val="bg1"/>
                </a:solidFill>
                <a:effectLst/>
                <a:latin typeface="+mj-ea"/>
                <a:ea typeface="+mj-ea"/>
                <a:cs typeface="MS PMincho" charset="-128"/>
              </a:rPr>
              <a:t>冬のスポーツ用品を大幅値下げ！</a:t>
            </a:r>
            <a:endParaRPr lang="en-US" altLang="ja-JP" sz="18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279979"/>
            <a:ext cx="2826319" cy="1910586"/>
          </a:xfrm>
          <a:prstGeom prst="rect">
            <a:avLst/>
          </a:prstGeom>
        </p:spPr>
      </p:pic>
      <p:sp>
        <p:nvSpPr>
          <p:cNvPr id="39" name="テキスト ボックス 38"/>
          <p:cNvSpPr txBox="1"/>
          <p:nvPr/>
        </p:nvSpPr>
        <p:spPr>
          <a:xfrm>
            <a:off x="3055109" y="4253461"/>
            <a:ext cx="4408008" cy="738664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effectLst/>
                <a:latin typeface="+mj-ea"/>
                <a:ea typeface="+mj-ea"/>
                <a:cs typeface="MS PMincho" charset="-128"/>
              </a:rPr>
              <a:t>ここにセール内容を詳しく入力してください。</a:t>
            </a:r>
            <a:r>
              <a:rPr lang="ja-JP" altLang="en-US" sz="1400" b="1" dirty="0">
                <a:solidFill>
                  <a:schemeClr val="bg1"/>
                </a:solidFill>
                <a:latin typeface="+mj-ea"/>
                <a:cs typeface="MS PMincho" charset="-128"/>
              </a:rPr>
              <a:t>ここにセール内容を詳しく入力してください。ここにセール内容を詳しく入力してください。</a:t>
            </a:r>
            <a:endParaRPr lang="en-US" altLang="ja-JP" sz="1400" b="1" dirty="0">
              <a:solidFill>
                <a:schemeClr val="bg1"/>
              </a:solidFill>
              <a:effectLst/>
              <a:latin typeface="+mj-ea"/>
              <a:ea typeface="+mj-ea"/>
              <a:cs typeface="MS PMincho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636104" y="5722764"/>
            <a:ext cx="6491847" cy="669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636104" y="5722764"/>
            <a:ext cx="1176470" cy="669120"/>
          </a:xfrm>
          <a:prstGeom prst="rect">
            <a:avLst/>
          </a:prstGeom>
          <a:solidFill>
            <a:srgbClr val="FF0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963735" y="5770936"/>
            <a:ext cx="2630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0048"/>
                </a:solidFill>
                <a:latin typeface="MS PMincho" charset="-128"/>
                <a:ea typeface="MS PMincho" charset="-128"/>
                <a:cs typeface="MS PMincho" charset="-128"/>
              </a:rPr>
              <a:t>RED TAG ITEM</a:t>
            </a:r>
            <a:endParaRPr kumimoji="1" lang="ja-JP" altLang="en-US" sz="2800" dirty="0">
              <a:solidFill>
                <a:srgbClr val="FF0048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524063" y="5770936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dirty="0">
                <a:solidFill>
                  <a:srgbClr val="FF0048"/>
                </a:solidFill>
                <a:latin typeface="MS PMincho" charset="-128"/>
                <a:ea typeface="MS PMincho" charset="-128"/>
                <a:cs typeface="MS PMincho" charset="-128"/>
              </a:rPr>
              <a:t>80%OFF</a:t>
            </a:r>
            <a:endParaRPr kumimoji="1" lang="ja-JP" altLang="en-US" sz="2800" dirty="0">
              <a:solidFill>
                <a:srgbClr val="FF0048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636104" y="6556799"/>
            <a:ext cx="6491847" cy="669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636104" y="6556799"/>
            <a:ext cx="1176470" cy="669120"/>
          </a:xfrm>
          <a:prstGeom prst="rect">
            <a:avLst/>
          </a:prstGeom>
          <a:solidFill>
            <a:srgbClr val="FFC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963735" y="6604971"/>
            <a:ext cx="3398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CA00"/>
                </a:solidFill>
                <a:latin typeface="MS PMincho" charset="-128"/>
                <a:ea typeface="MS PMincho" charset="-128"/>
                <a:cs typeface="MS PMincho" charset="-128"/>
              </a:rPr>
              <a:t>YELLOW TAG ITEM</a:t>
            </a:r>
            <a:endParaRPr kumimoji="1" lang="ja-JP" altLang="en-US" sz="2800" dirty="0">
              <a:solidFill>
                <a:srgbClr val="FFCA00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524062" y="6604971"/>
            <a:ext cx="1428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dirty="0">
                <a:solidFill>
                  <a:srgbClr val="FFCA00"/>
                </a:solidFill>
                <a:latin typeface="MS PMincho" charset="-128"/>
                <a:ea typeface="MS PMincho" charset="-128"/>
                <a:cs typeface="MS PMincho" charset="-128"/>
              </a:rPr>
              <a:t>50%OFF</a:t>
            </a:r>
            <a:endParaRPr kumimoji="1" lang="ja-JP" altLang="en-US" sz="2800" dirty="0">
              <a:solidFill>
                <a:srgbClr val="FFCA00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636104" y="7367348"/>
            <a:ext cx="6491847" cy="669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636104" y="7367348"/>
            <a:ext cx="1176470" cy="669120"/>
          </a:xfrm>
          <a:prstGeom prst="rect">
            <a:avLst/>
          </a:prstGeom>
          <a:solidFill>
            <a:srgbClr val="007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63735" y="7415520"/>
            <a:ext cx="2847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76FF"/>
                </a:solidFill>
                <a:latin typeface="MS PMincho" charset="-128"/>
                <a:ea typeface="MS PMincho" charset="-128"/>
                <a:cs typeface="MS PMincho" charset="-128"/>
              </a:rPr>
              <a:t>BLUE TAG ITEM</a:t>
            </a:r>
            <a:endParaRPr kumimoji="1" lang="ja-JP" altLang="en-US" sz="2800" dirty="0">
              <a:solidFill>
                <a:srgbClr val="0076FF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524063" y="7415520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dirty="0">
                <a:solidFill>
                  <a:srgbClr val="0076FF"/>
                </a:solidFill>
                <a:latin typeface="MS PMincho" charset="-128"/>
                <a:ea typeface="MS PMincho" charset="-128"/>
                <a:cs typeface="MS PMincho" charset="-128"/>
              </a:rPr>
              <a:t>20%OFF</a:t>
            </a:r>
            <a:endParaRPr kumimoji="1" lang="ja-JP" altLang="en-US" sz="2800" dirty="0">
              <a:solidFill>
                <a:srgbClr val="0076FF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6" name="ホームベース 55"/>
          <p:cNvSpPr/>
          <p:nvPr/>
        </p:nvSpPr>
        <p:spPr>
          <a:xfrm>
            <a:off x="919966" y="5878677"/>
            <a:ext cx="645459" cy="349623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ホームベース 56"/>
          <p:cNvSpPr/>
          <p:nvPr/>
        </p:nvSpPr>
        <p:spPr>
          <a:xfrm>
            <a:off x="919966" y="6716547"/>
            <a:ext cx="645459" cy="349623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ホームベース 57"/>
          <p:cNvSpPr/>
          <p:nvPr/>
        </p:nvSpPr>
        <p:spPr>
          <a:xfrm>
            <a:off x="919966" y="7544539"/>
            <a:ext cx="645459" cy="349623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1032644" y="6005706"/>
            <a:ext cx="107577" cy="107577"/>
          </a:xfrm>
          <a:prstGeom prst="ellipse">
            <a:avLst/>
          </a:prstGeom>
          <a:solidFill>
            <a:srgbClr val="FF0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1032644" y="6838687"/>
            <a:ext cx="107577" cy="107577"/>
          </a:xfrm>
          <a:prstGeom prst="ellipse">
            <a:avLst/>
          </a:prstGeom>
          <a:solidFill>
            <a:srgbClr val="FFC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1032644" y="7667618"/>
            <a:ext cx="107577" cy="107577"/>
          </a:xfrm>
          <a:prstGeom prst="ellipse">
            <a:avLst/>
          </a:prstGeom>
          <a:solidFill>
            <a:srgbClr val="007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角丸四角形 65"/>
          <p:cNvSpPr/>
          <p:nvPr/>
        </p:nvSpPr>
        <p:spPr>
          <a:xfrm>
            <a:off x="3507053" y="9658400"/>
            <a:ext cx="812815" cy="177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>
                <a:solidFill>
                  <a:srgbClr val="BFD5E4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rgbClr val="BFD5E4"/>
              </a:solidFill>
              <a:latin typeface="+mj-ea"/>
              <a:ea typeface="+mj-ea"/>
            </a:endParaRPr>
          </a:p>
        </p:txBody>
      </p:sp>
      <p:sp>
        <p:nvSpPr>
          <p:cNvPr id="67" name="角丸四角形 66"/>
          <p:cNvSpPr/>
          <p:nvPr/>
        </p:nvSpPr>
        <p:spPr>
          <a:xfrm>
            <a:off x="3507052" y="9943610"/>
            <a:ext cx="812815" cy="177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BFD5E4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68" name="角丸四角形 67"/>
          <p:cNvSpPr/>
          <p:nvPr/>
        </p:nvSpPr>
        <p:spPr>
          <a:xfrm>
            <a:off x="3507051" y="10224094"/>
            <a:ext cx="812815" cy="177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BFD5E4"/>
                </a:solidFill>
                <a:latin typeface="+mj-ea"/>
                <a:ea typeface="+mj-ea"/>
              </a:rPr>
              <a:t>定休日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625436" y="8876858"/>
            <a:ext cx="2642199" cy="158100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20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431626" y="8845434"/>
            <a:ext cx="3775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+mj-ea"/>
                <a:ea typeface="+mj-ea"/>
              </a:rPr>
              <a:t>スポーツショップ</a:t>
            </a:r>
            <a:r>
              <a:rPr lang="en-US" altLang="ja-JP" sz="1600" dirty="0">
                <a:solidFill>
                  <a:schemeClr val="bg1"/>
                </a:solidFill>
                <a:latin typeface="+mj-ea"/>
                <a:ea typeface="+mj-ea"/>
              </a:rPr>
              <a:t> ASKUL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64E043-DCD9-C84B-87BB-0538D2BFD1B3}"/>
              </a:ext>
            </a:extLst>
          </p:cNvPr>
          <p:cNvSpPr txBox="1"/>
          <p:nvPr/>
        </p:nvSpPr>
        <p:spPr>
          <a:xfrm>
            <a:off x="3431626" y="9200060"/>
            <a:ext cx="3775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4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FFF5693-1E91-694C-A2FE-93702BEB767D}"/>
              </a:ext>
            </a:extLst>
          </p:cNvPr>
          <p:cNvSpPr txBox="1"/>
          <p:nvPr/>
        </p:nvSpPr>
        <p:spPr>
          <a:xfrm>
            <a:off x="4368083" y="9560869"/>
            <a:ext cx="1749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火曜日</a:t>
            </a:r>
            <a:endParaRPr lang="en-US" altLang="ja-JP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5112778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2018-01-31T10:55:26Z</dcterms:created>
  <dcterms:modified xsi:type="dcterms:W3CDTF">2018-01-31T10:55:28Z</dcterms:modified>
</cp:coreProperties>
</file>