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C1EB"/>
    <a:srgbClr val="FF0048"/>
    <a:srgbClr val="EBC71A"/>
    <a:srgbClr val="31BEA6"/>
    <a:srgbClr val="EDF1EC"/>
    <a:srgbClr val="29A490"/>
    <a:srgbClr val="DC0000"/>
    <a:srgbClr val="0076FF"/>
    <a:srgbClr val="FFCA00"/>
    <a:srgbClr val="0058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00" autoAdjust="0"/>
    <p:restoredTop sz="86418"/>
  </p:normalViewPr>
  <p:slideViewPr>
    <p:cSldViewPr snapToGrid="0">
      <p:cViewPr varScale="1">
        <p:scale>
          <a:sx n="54" d="100"/>
          <a:sy n="54" d="100"/>
        </p:scale>
        <p:origin x="2222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>
            <a:extLst>
              <a:ext uri="{FF2B5EF4-FFF2-40B4-BE49-F238E27FC236}">
                <a16:creationId xmlns:a16="http://schemas.microsoft.com/office/drawing/2014/main" id="{1EB694E4-561F-E04F-AB27-7CABA826336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4931910-0DCC-EA4C-9230-440EDD488157}"/>
              </a:ext>
            </a:extLst>
          </p:cNvPr>
          <p:cNvSpPr/>
          <p:nvPr/>
        </p:nvSpPr>
        <p:spPr>
          <a:xfrm>
            <a:off x="0" y="8587409"/>
            <a:ext cx="7775575" cy="2320304"/>
          </a:xfrm>
          <a:prstGeom prst="rect">
            <a:avLst/>
          </a:prstGeom>
          <a:solidFill>
            <a:schemeClr val="tx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639C40C2-116C-614C-B0AD-447D12FA4154}"/>
              </a:ext>
            </a:extLst>
          </p:cNvPr>
          <p:cNvSpPr/>
          <p:nvPr/>
        </p:nvSpPr>
        <p:spPr>
          <a:xfrm>
            <a:off x="0" y="0"/>
            <a:ext cx="4631635" cy="8586256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7E48FEB-2AFC-7446-9FF9-68701A1F1640}"/>
              </a:ext>
            </a:extLst>
          </p:cNvPr>
          <p:cNvSpPr/>
          <p:nvPr/>
        </p:nvSpPr>
        <p:spPr>
          <a:xfrm>
            <a:off x="4631635" y="0"/>
            <a:ext cx="3143940" cy="8586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4611757" y="1848750"/>
            <a:ext cx="3163818" cy="62808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角丸四角形 59"/>
          <p:cNvSpPr/>
          <p:nvPr/>
        </p:nvSpPr>
        <p:spPr>
          <a:xfrm>
            <a:off x="3507053" y="9658400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chemeClr val="bg1"/>
                </a:solidFill>
                <a:latin typeface="+mj-ea"/>
                <a:ea typeface="+mj-ea"/>
              </a:rPr>
              <a:t>TEL</a:t>
            </a:r>
            <a:endParaRPr kumimoji="1" lang="ja-JP" altLang="en-US" sz="105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1" name="角丸四角形 60"/>
          <p:cNvSpPr/>
          <p:nvPr/>
        </p:nvSpPr>
        <p:spPr>
          <a:xfrm>
            <a:off x="3507052" y="9943610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bg1"/>
                </a:solidFill>
                <a:latin typeface="+mj-ea"/>
                <a:ea typeface="+mj-ea"/>
              </a:rPr>
              <a:t>営業時間</a:t>
            </a:r>
          </a:p>
        </p:txBody>
      </p:sp>
      <p:sp>
        <p:nvSpPr>
          <p:cNvPr id="62" name="角丸四角形 61"/>
          <p:cNvSpPr/>
          <p:nvPr/>
        </p:nvSpPr>
        <p:spPr>
          <a:xfrm>
            <a:off x="3507051" y="10224094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bg1"/>
                </a:solidFill>
                <a:latin typeface="+mj-ea"/>
                <a:ea typeface="+mj-ea"/>
              </a:rPr>
              <a:t>定休日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625436" y="8876858"/>
            <a:ext cx="2642199" cy="158100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ここに画像を</a:t>
            </a:r>
            <a:endParaRPr lang="en-US" altLang="ja-JP" sz="2000" dirty="0"/>
          </a:p>
          <a:p>
            <a:pPr algn="ctr"/>
            <a:r>
              <a:rPr lang="ja-JP" altLang="en-US" sz="2000" dirty="0"/>
              <a:t>挿入してください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431626" y="8845434"/>
            <a:ext cx="3775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+mj-ea"/>
                <a:ea typeface="+mj-ea"/>
              </a:rPr>
              <a:t>リサイクルショップ</a:t>
            </a:r>
            <a:r>
              <a:rPr lang="en-US" altLang="ja-JP" sz="1600" dirty="0">
                <a:solidFill>
                  <a:schemeClr val="bg1"/>
                </a:solidFill>
                <a:latin typeface="+mj-ea"/>
                <a:ea typeface="+mj-ea"/>
              </a:rPr>
              <a:t> ASKUL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4611757" y="0"/>
            <a:ext cx="3163818" cy="18487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611757" y="1963952"/>
            <a:ext cx="3163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  <a:effectLst/>
              </a:rPr>
              <a:t>冬服全品</a:t>
            </a:r>
            <a:r>
              <a:rPr kumimoji="1" lang="en-US" altLang="ja-JP" sz="2000" dirty="0">
                <a:solidFill>
                  <a:schemeClr val="bg1"/>
                </a:solidFill>
                <a:effectLst/>
              </a:rPr>
              <a:t> 50</a:t>
            </a:r>
            <a:r>
              <a:rPr kumimoji="1" lang="ja-JP" altLang="en-US" sz="2000" dirty="0">
                <a:solidFill>
                  <a:schemeClr val="bg1"/>
                </a:solidFill>
                <a:effectLst/>
              </a:rPr>
              <a:t>％</a:t>
            </a:r>
            <a:r>
              <a:rPr kumimoji="1" lang="en-US" altLang="ja-JP" sz="2000" dirty="0">
                <a:solidFill>
                  <a:schemeClr val="bg1"/>
                </a:solidFill>
                <a:effectLst/>
              </a:rPr>
              <a:t>OFF!!</a:t>
            </a:r>
            <a:endParaRPr kumimoji="1" lang="ja-JP" altLang="en-US" sz="2000" dirty="0">
              <a:solidFill>
                <a:schemeClr val="bg1"/>
              </a:solidFill>
              <a:effectLst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4611757" y="4326748"/>
            <a:ext cx="3163818" cy="62808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4611757" y="2477998"/>
            <a:ext cx="3163818" cy="18487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611757" y="4441950"/>
            <a:ext cx="3163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effectLst/>
              </a:rPr>
              <a:t>アイテム</a:t>
            </a:r>
            <a:r>
              <a:rPr kumimoji="1" lang="ja-JP" altLang="en-US" sz="2000" dirty="0">
                <a:solidFill>
                  <a:schemeClr val="bg1"/>
                </a:solidFill>
                <a:effectLst/>
              </a:rPr>
              <a:t>全品</a:t>
            </a:r>
            <a:r>
              <a:rPr kumimoji="1" lang="en-US" altLang="ja-JP" sz="2000" dirty="0">
                <a:solidFill>
                  <a:schemeClr val="bg1"/>
                </a:solidFill>
                <a:effectLst/>
              </a:rPr>
              <a:t> 30</a:t>
            </a:r>
            <a:r>
              <a:rPr kumimoji="1" lang="ja-JP" altLang="en-US" sz="2000" dirty="0">
                <a:solidFill>
                  <a:schemeClr val="bg1"/>
                </a:solidFill>
                <a:effectLst/>
              </a:rPr>
              <a:t>％</a:t>
            </a:r>
            <a:r>
              <a:rPr kumimoji="1" lang="en-US" altLang="ja-JP" sz="2000" dirty="0">
                <a:solidFill>
                  <a:schemeClr val="bg1"/>
                </a:solidFill>
                <a:effectLst/>
              </a:rPr>
              <a:t>OFF!!</a:t>
            </a:r>
            <a:endParaRPr kumimoji="1" lang="ja-JP" altLang="en-US" sz="2000" dirty="0">
              <a:solidFill>
                <a:schemeClr val="bg1"/>
              </a:solidFill>
              <a:effectLst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4611757" y="6801977"/>
            <a:ext cx="3163818" cy="62808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4611757" y="4953227"/>
            <a:ext cx="3163818" cy="18487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ここに画像を</a:t>
            </a:r>
            <a:endParaRPr kumimoji="1" lang="en-US" altLang="ja-JP" dirty="0"/>
          </a:p>
          <a:p>
            <a:pPr algn="ctr"/>
            <a:r>
              <a:rPr lang="ja-JP" altLang="en-US" dirty="0"/>
              <a:t>挿入してください</a:t>
            </a:r>
            <a:endParaRPr kumimoji="1" lang="ja-JP" altLang="en-US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611757" y="6917179"/>
            <a:ext cx="3163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effectLst/>
              </a:rPr>
              <a:t>スポーツ用品</a:t>
            </a:r>
            <a:r>
              <a:rPr lang="en-US" altLang="ja-JP" sz="2000" dirty="0">
                <a:solidFill>
                  <a:schemeClr val="bg1"/>
                </a:solidFill>
                <a:effectLst/>
              </a:rPr>
              <a:t> 2</a:t>
            </a:r>
            <a:r>
              <a:rPr kumimoji="1" lang="en-US" altLang="ja-JP" sz="2000" dirty="0">
                <a:solidFill>
                  <a:schemeClr val="bg1"/>
                </a:solidFill>
                <a:effectLst/>
              </a:rPr>
              <a:t>0</a:t>
            </a:r>
            <a:r>
              <a:rPr kumimoji="1" lang="ja-JP" altLang="en-US" sz="2000" dirty="0">
                <a:solidFill>
                  <a:schemeClr val="bg1"/>
                </a:solidFill>
                <a:effectLst/>
              </a:rPr>
              <a:t>％</a:t>
            </a:r>
            <a:r>
              <a:rPr kumimoji="1" lang="en-US" altLang="ja-JP" sz="2000" dirty="0">
                <a:solidFill>
                  <a:schemeClr val="bg1"/>
                </a:solidFill>
                <a:effectLst/>
              </a:rPr>
              <a:t>OFF!!</a:t>
            </a:r>
            <a:endParaRPr kumimoji="1" lang="ja-JP" altLang="en-US" sz="2000" dirty="0">
              <a:solidFill>
                <a:schemeClr val="bg1"/>
              </a:solidFill>
              <a:effectLst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4611757" y="7422524"/>
            <a:ext cx="3163818" cy="116333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611757" y="7654016"/>
            <a:ext cx="316381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rgbClr val="0070C0"/>
                </a:solidFill>
                <a:effectLst/>
              </a:rPr>
              <a:t>買取強化中</a:t>
            </a:r>
            <a:r>
              <a:rPr kumimoji="1" lang="en-US" altLang="ja-JP" sz="2400" b="1" dirty="0">
                <a:solidFill>
                  <a:srgbClr val="0070C0"/>
                </a:solidFill>
                <a:effectLst/>
              </a:rPr>
              <a:t>!!</a:t>
            </a:r>
          </a:p>
          <a:p>
            <a:pPr algn="ctr"/>
            <a:r>
              <a:rPr lang="ja-JP" altLang="en-US" sz="1400" dirty="0">
                <a:solidFill>
                  <a:srgbClr val="0070C0"/>
                </a:solidFill>
                <a:effectLst/>
              </a:rPr>
              <a:t>お持込みから</a:t>
            </a:r>
            <a:r>
              <a:rPr lang="en-US" altLang="ja-JP" sz="1400" dirty="0">
                <a:solidFill>
                  <a:srgbClr val="0070C0"/>
                </a:solidFill>
                <a:effectLst/>
              </a:rPr>
              <a:t>30</a:t>
            </a:r>
            <a:r>
              <a:rPr lang="ja-JP" altLang="en-US" sz="1400" dirty="0">
                <a:solidFill>
                  <a:srgbClr val="0070C0"/>
                </a:solidFill>
                <a:effectLst/>
              </a:rPr>
              <a:t>分で査定します！</a:t>
            </a:r>
            <a:endParaRPr kumimoji="1" lang="ja-JP" altLang="en-US" sz="1400" dirty="0">
              <a:solidFill>
                <a:srgbClr val="0070C0"/>
              </a:solidFill>
              <a:effectLst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98617" y="940809"/>
            <a:ext cx="1306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リサイクル</a:t>
            </a:r>
            <a:endParaRPr lang="en-US" altLang="ja-JP" sz="20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ja-JP" altLang="en-US" sz="20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ショップ</a:t>
            </a:r>
            <a:endParaRPr kumimoji="1" lang="ja-JP" altLang="en-US" sz="20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712361" y="740754"/>
            <a:ext cx="24620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6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ASKUL</a:t>
            </a:r>
            <a:endParaRPr kumimoji="1" lang="ja-JP" altLang="en-US" sz="66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65938" y="1553502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歳末</a:t>
            </a:r>
            <a:r>
              <a:rPr kumimoji="1" lang="ja-JP" altLang="en-US" sz="54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大感謝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32436" y="2048805"/>
            <a:ext cx="353135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800" b="1" spc="-3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SALE</a:t>
            </a:r>
            <a:endParaRPr kumimoji="1" lang="ja-JP" altLang="en-US" sz="13800" b="1" spc="-300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97888" y="4434439"/>
            <a:ext cx="3163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  <a:effectLst/>
              </a:rPr>
              <a:t>寒い冬に必要なものは</a:t>
            </a:r>
            <a:endParaRPr kumimoji="1" lang="en-US" altLang="ja-JP" sz="2000" dirty="0">
              <a:solidFill>
                <a:schemeClr val="bg1"/>
              </a:solidFill>
              <a:effectLst/>
            </a:endParaRP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effectLst/>
              </a:rPr>
              <a:t>当店でお求めください！</a:t>
            </a:r>
            <a:endParaRPr kumimoji="1" lang="ja-JP" altLang="en-US" sz="2000" dirty="0">
              <a:solidFill>
                <a:schemeClr val="bg1"/>
              </a:solidFill>
              <a:effectLst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65937" y="5254892"/>
            <a:ext cx="35978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600" dirty="0">
                <a:solidFill>
                  <a:schemeClr val="bg1"/>
                </a:solidFill>
                <a:effectLst/>
              </a:rPr>
              <a:t>ここにセール内容を詳しく入力してください。</a:t>
            </a:r>
            <a:r>
              <a:rPr lang="ja-JP" altLang="en-US" sz="1600" dirty="0">
                <a:solidFill>
                  <a:schemeClr val="bg1"/>
                </a:solidFill>
              </a:rPr>
              <a:t>ここにセール内容を詳しく入力してください。ここにセール内容を詳しく入力してください。ここにセール内容を詳しく入力してください。ここにセール内容を詳しく入力してください。ここにセール内容を詳しく入力してください。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F90A7DD-4D3E-8E4B-AB7A-A18764EB66F9}"/>
              </a:ext>
            </a:extLst>
          </p:cNvPr>
          <p:cNvSpPr txBox="1"/>
          <p:nvPr/>
        </p:nvSpPr>
        <p:spPr>
          <a:xfrm>
            <a:off x="3431626" y="9200060"/>
            <a:ext cx="3775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400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997799A-5E59-D74E-86C5-63C9EAE1CD86}"/>
              </a:ext>
            </a:extLst>
          </p:cNvPr>
          <p:cNvSpPr txBox="1"/>
          <p:nvPr/>
        </p:nvSpPr>
        <p:spPr>
          <a:xfrm>
            <a:off x="4368083" y="9560869"/>
            <a:ext cx="17499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03-1234-1111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10:00 </a:t>
            </a:r>
            <a:r>
              <a:rPr lang="mr-IN" altLang="ja-JP" sz="1200" dirty="0">
                <a:solidFill>
                  <a:schemeClr val="bg1"/>
                </a:solidFill>
                <a:latin typeface="+mj-ea"/>
                <a:ea typeface="+mj-ea"/>
              </a:rPr>
              <a:t>–</a:t>
            </a: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 20:00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火曜日</a:t>
            </a:r>
            <a:endParaRPr lang="en-US" altLang="ja-JP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7110109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255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2018-01-31T10:55:43Z</dcterms:created>
  <dcterms:modified xsi:type="dcterms:W3CDTF">2018-01-31T10:55:46Z</dcterms:modified>
</cp:coreProperties>
</file>