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4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C1EB"/>
    <a:srgbClr val="FF0048"/>
    <a:srgbClr val="EBC71A"/>
    <a:srgbClr val="31BEA6"/>
    <a:srgbClr val="EDF1EC"/>
    <a:srgbClr val="29A490"/>
    <a:srgbClr val="DC0000"/>
    <a:srgbClr val="0076FF"/>
    <a:srgbClr val="FFCA00"/>
    <a:srgbClr val="005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24" autoAdjust="0"/>
    <p:restoredTop sz="86418"/>
  </p:normalViewPr>
  <p:slideViewPr>
    <p:cSldViewPr snapToGrid="0">
      <p:cViewPr varScale="1">
        <p:scale>
          <a:sx n="54" d="100"/>
          <a:sy n="54" d="100"/>
        </p:scale>
        <p:origin x="2798" y="82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2018/1/31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75" r:id="rId13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>
            <a:extLst>
              <a:ext uri="{FF2B5EF4-FFF2-40B4-BE49-F238E27FC236}">
                <a16:creationId xmlns:a16="http://schemas.microsoft.com/office/drawing/2014/main" id="{9CDA4B9C-F0AD-874F-9A1B-F4D29ED833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7775575" cy="10907713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0" y="788506"/>
            <a:ext cx="7775575" cy="212403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143031" y="1521237"/>
            <a:ext cx="54895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8000" b="1" spc="-30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WINTER </a:t>
            </a:r>
            <a:r>
              <a:rPr kumimoji="1" lang="en-US" altLang="ja-JP" sz="8000" b="1" spc="-300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SALE</a:t>
            </a:r>
            <a:endParaRPr kumimoji="1" lang="ja-JP" altLang="en-US" sz="8000" b="1" spc="-300" dirty="0"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521456" y="1037352"/>
            <a:ext cx="4600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音楽楽器のアスクル</a:t>
            </a:r>
          </a:p>
        </p:txBody>
      </p:sp>
      <p:sp>
        <p:nvSpPr>
          <p:cNvPr id="4" name="円/楕円 3"/>
          <p:cNvSpPr/>
          <p:nvPr/>
        </p:nvSpPr>
        <p:spPr>
          <a:xfrm>
            <a:off x="702764" y="3432320"/>
            <a:ext cx="2658534" cy="265853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8"/>
          <p:cNvSpPr/>
          <p:nvPr/>
        </p:nvSpPr>
        <p:spPr>
          <a:xfrm>
            <a:off x="4360364" y="3432320"/>
            <a:ext cx="2658534" cy="265853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円/楕円 49"/>
          <p:cNvSpPr/>
          <p:nvPr/>
        </p:nvSpPr>
        <p:spPr>
          <a:xfrm>
            <a:off x="702764" y="6548049"/>
            <a:ext cx="2658534" cy="265853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円/楕円 50"/>
          <p:cNvSpPr/>
          <p:nvPr/>
        </p:nvSpPr>
        <p:spPr>
          <a:xfrm>
            <a:off x="4360364" y="6548049"/>
            <a:ext cx="2658534" cy="265853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円/楕円 51"/>
          <p:cNvSpPr/>
          <p:nvPr/>
        </p:nvSpPr>
        <p:spPr>
          <a:xfrm>
            <a:off x="702764" y="3432320"/>
            <a:ext cx="2658534" cy="2658534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円/楕円 52"/>
          <p:cNvSpPr/>
          <p:nvPr/>
        </p:nvSpPr>
        <p:spPr>
          <a:xfrm>
            <a:off x="702764" y="6548049"/>
            <a:ext cx="2658534" cy="2658534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53"/>
          <p:cNvSpPr/>
          <p:nvPr/>
        </p:nvSpPr>
        <p:spPr>
          <a:xfrm>
            <a:off x="4360364" y="3432320"/>
            <a:ext cx="2658534" cy="2658534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円/楕円 54"/>
          <p:cNvSpPr/>
          <p:nvPr/>
        </p:nvSpPr>
        <p:spPr>
          <a:xfrm>
            <a:off x="4360364" y="6548049"/>
            <a:ext cx="2658534" cy="2658534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942072" y="3858134"/>
            <a:ext cx="2122697" cy="954107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ja-JP" altLang="en-US" sz="2800" b="1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アコギ</a:t>
            </a:r>
            <a:endParaRPr lang="en-US" altLang="ja-JP" sz="2800" b="1" dirty="0">
              <a:solidFill>
                <a:schemeClr val="bg1"/>
              </a:solidFill>
              <a:latin typeface="+mj-ea"/>
              <a:ea typeface="+mj-ea"/>
              <a:cs typeface="MS PMincho" charset="-128"/>
            </a:endParaRPr>
          </a:p>
          <a:p>
            <a:pPr algn="ctr"/>
            <a:r>
              <a:rPr lang="ja-JP" altLang="en-US" sz="2800" b="1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エレキギター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4782171" y="3858134"/>
            <a:ext cx="1814920" cy="954107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キーボード</a:t>
            </a:r>
            <a:endParaRPr kumimoji="1" lang="en-US" altLang="ja-JP" sz="28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電子ドラム</a:t>
            </a: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1271489" y="7007319"/>
            <a:ext cx="1463862" cy="954107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アンプ</a:t>
            </a:r>
            <a:endParaRPr kumimoji="1" lang="en-US" altLang="ja-JP" sz="28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  <a:p>
            <a:pPr algn="ctr"/>
            <a:r>
              <a:rPr lang="ja-JP" altLang="en-US" sz="2800" b="1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シールド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4658533" y="7007318"/>
            <a:ext cx="2039341" cy="954107"/>
          </a:xfrm>
          <a:prstGeom prst="rect">
            <a:avLst/>
          </a:prstGeom>
          <a:noFill/>
          <a:effectLst>
            <a:glow rad="609600">
              <a:schemeClr val="accent3">
                <a:satMod val="175000"/>
                <a:alpha val="74000"/>
              </a:scheme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b="1" dirty="0">
                <a:solidFill>
                  <a:schemeClr val="bg1"/>
                </a:solidFill>
                <a:effectLst/>
                <a:latin typeface="+mj-ea"/>
                <a:ea typeface="+mj-ea"/>
                <a:cs typeface="MS PMincho" charset="-128"/>
              </a:rPr>
              <a:t>楽譜</a:t>
            </a:r>
            <a:endParaRPr kumimoji="1" lang="en-US" altLang="ja-JP" sz="28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  <a:p>
            <a:pPr algn="ctr"/>
            <a:r>
              <a:rPr lang="ja-JP" altLang="en-US" sz="2800" b="1" dirty="0">
                <a:solidFill>
                  <a:schemeClr val="bg1"/>
                </a:solidFill>
                <a:latin typeface="+mj-ea"/>
                <a:ea typeface="+mj-ea"/>
                <a:cs typeface="MS PMincho" charset="-128"/>
              </a:rPr>
              <a:t>バンドスコア</a:t>
            </a:r>
            <a:endParaRPr kumimoji="1" lang="ja-JP" altLang="en-US" sz="2800" b="1" dirty="0">
              <a:solidFill>
                <a:schemeClr val="bg1"/>
              </a:solidFill>
              <a:effectLst/>
              <a:latin typeface="+mj-ea"/>
              <a:ea typeface="+mj-ea"/>
              <a:cs typeface="MS PMincho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1025795" y="4963589"/>
            <a:ext cx="2012472" cy="457195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>
                <a:solidFill>
                  <a:schemeClr val="bg1"/>
                </a:solidFill>
                <a:latin typeface="+mj-ea"/>
                <a:cs typeface="MS PMincho" charset="-128"/>
              </a:rPr>
              <a:t>20%OFF</a:t>
            </a:r>
          </a:p>
        </p:txBody>
      </p:sp>
      <p:sp>
        <p:nvSpPr>
          <p:cNvPr id="79" name="角丸四角形 78"/>
          <p:cNvSpPr/>
          <p:nvPr/>
        </p:nvSpPr>
        <p:spPr>
          <a:xfrm>
            <a:off x="4668842" y="4963589"/>
            <a:ext cx="2012472" cy="457195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>
                <a:solidFill>
                  <a:schemeClr val="bg1"/>
                </a:solidFill>
                <a:latin typeface="+mj-ea"/>
                <a:cs typeface="MS PMincho" charset="-128"/>
              </a:rPr>
              <a:t>10%OFF</a:t>
            </a:r>
          </a:p>
        </p:txBody>
      </p:sp>
      <p:sp>
        <p:nvSpPr>
          <p:cNvPr id="80" name="角丸四角形 79"/>
          <p:cNvSpPr/>
          <p:nvPr/>
        </p:nvSpPr>
        <p:spPr>
          <a:xfrm>
            <a:off x="1025795" y="8115707"/>
            <a:ext cx="2012472" cy="457195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>
                <a:solidFill>
                  <a:schemeClr val="bg1"/>
                </a:solidFill>
                <a:latin typeface="+mj-ea"/>
                <a:cs typeface="MS PMincho" charset="-128"/>
              </a:rPr>
              <a:t>40%OFF</a:t>
            </a:r>
          </a:p>
        </p:txBody>
      </p:sp>
      <p:sp>
        <p:nvSpPr>
          <p:cNvPr id="81" name="角丸四角形 80"/>
          <p:cNvSpPr/>
          <p:nvPr/>
        </p:nvSpPr>
        <p:spPr>
          <a:xfrm>
            <a:off x="4668842" y="8115707"/>
            <a:ext cx="2012472" cy="457195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>
                <a:solidFill>
                  <a:schemeClr val="bg1"/>
                </a:solidFill>
                <a:latin typeface="+mj-ea"/>
                <a:cs typeface="MS PMincho" charset="-128"/>
              </a:rPr>
              <a:t>30%OFF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0" y="9658350"/>
            <a:ext cx="7775575" cy="1249363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角丸四角形 83"/>
          <p:cNvSpPr/>
          <p:nvPr/>
        </p:nvSpPr>
        <p:spPr>
          <a:xfrm>
            <a:off x="5222714" y="10022722"/>
            <a:ext cx="812815" cy="1771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</a:rPr>
              <a:t>TEL</a:t>
            </a:r>
            <a:endParaRPr kumimoji="1" lang="ja-JP" altLang="en-US" sz="1050" dirty="0">
              <a:solidFill>
                <a:schemeClr val="accent4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5" name="角丸四角形 84"/>
          <p:cNvSpPr/>
          <p:nvPr/>
        </p:nvSpPr>
        <p:spPr>
          <a:xfrm>
            <a:off x="5222713" y="10307932"/>
            <a:ext cx="812815" cy="17716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50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</a:rPr>
              <a:t>営業時間</a:t>
            </a: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1904979" y="9914216"/>
            <a:ext cx="2234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dirty="0">
                <a:solidFill>
                  <a:schemeClr val="bg1"/>
                </a:solidFill>
                <a:latin typeface="+mj-ea"/>
                <a:ea typeface="+mj-ea"/>
              </a:rPr>
              <a:t>音楽楽器の</a:t>
            </a:r>
            <a:r>
              <a:rPr lang="en-US" altLang="ja-JP" sz="1800" dirty="0">
                <a:solidFill>
                  <a:schemeClr val="bg1"/>
                </a:solidFill>
                <a:latin typeface="+mj-ea"/>
                <a:ea typeface="+mj-ea"/>
              </a:rPr>
              <a:t>ASKUL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39032" y="9852039"/>
            <a:ext cx="1165290" cy="76719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+mj-ea"/>
              </a:rPr>
              <a:t>ここに地図を</a:t>
            </a:r>
            <a:endParaRPr lang="en-US" altLang="ja-JP" sz="1100" b="1" dirty="0">
              <a:solidFill>
                <a:schemeClr val="bg1"/>
              </a:solidFill>
              <a:latin typeface="+mj-ea"/>
            </a:endParaRPr>
          </a:p>
          <a:p>
            <a:pPr algn="ctr"/>
            <a:r>
              <a:rPr lang="ja-JP" altLang="en-US" sz="1100" b="1" dirty="0">
                <a:solidFill>
                  <a:schemeClr val="bg1"/>
                </a:solidFill>
                <a:latin typeface="+mj-ea"/>
              </a:rPr>
              <a:t>挿入してください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41432DB-0FF0-E743-BF1B-870A16C43CB5}"/>
              </a:ext>
            </a:extLst>
          </p:cNvPr>
          <p:cNvSpPr txBox="1"/>
          <p:nvPr/>
        </p:nvSpPr>
        <p:spPr>
          <a:xfrm>
            <a:off x="1904979" y="10268842"/>
            <a:ext cx="30665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  <a:latin typeface="+mj-ea"/>
                <a:ea typeface="+mj-ea"/>
              </a:rPr>
              <a:t>東京都江東区豊洲 </a:t>
            </a:r>
            <a:r>
              <a:rPr lang="en-US" altLang="ja-JP" sz="1100" dirty="0">
                <a:solidFill>
                  <a:schemeClr val="bg1"/>
                </a:solidFill>
                <a:latin typeface="+mj-ea"/>
                <a:ea typeface="+mj-ea"/>
              </a:rPr>
              <a:t>3-2-3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65AFFDA-60A3-CA49-99EE-6B82200D442D}"/>
              </a:ext>
            </a:extLst>
          </p:cNvPr>
          <p:cNvSpPr txBox="1"/>
          <p:nvPr/>
        </p:nvSpPr>
        <p:spPr>
          <a:xfrm>
            <a:off x="6060489" y="9925191"/>
            <a:ext cx="1107027" cy="60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1200" dirty="0">
                <a:solidFill>
                  <a:schemeClr val="bg1"/>
                </a:solidFill>
                <a:latin typeface="+mj-ea"/>
                <a:ea typeface="+mj-ea"/>
              </a:rPr>
              <a:t>03-1234-1111</a:t>
            </a:r>
          </a:p>
          <a:p>
            <a:pPr>
              <a:lnSpc>
                <a:spcPct val="150000"/>
              </a:lnSpc>
            </a:pPr>
            <a:r>
              <a:rPr lang="en-US" altLang="ja-JP" sz="1200" dirty="0">
                <a:solidFill>
                  <a:schemeClr val="bg1"/>
                </a:solidFill>
                <a:latin typeface="+mj-ea"/>
                <a:ea typeface="+mj-ea"/>
              </a:rPr>
              <a:t>10:00 </a:t>
            </a:r>
            <a:r>
              <a:rPr lang="mr-IN" altLang="ja-JP" sz="1200" dirty="0">
                <a:solidFill>
                  <a:schemeClr val="bg1"/>
                </a:solidFill>
                <a:latin typeface="+mj-ea"/>
                <a:ea typeface="+mj-ea"/>
              </a:rPr>
              <a:t>–</a:t>
            </a:r>
            <a:r>
              <a:rPr lang="en-US" altLang="ja-JP" sz="1200" dirty="0">
                <a:solidFill>
                  <a:schemeClr val="bg1"/>
                </a:solidFill>
                <a:latin typeface="+mj-ea"/>
                <a:ea typeface="+mj-ea"/>
              </a:rPr>
              <a:t> 20:00</a:t>
            </a:r>
          </a:p>
        </p:txBody>
      </p:sp>
    </p:spTree>
    <p:extLst>
      <p:ext uri="{BB962C8B-B14F-4D97-AF65-F5344CB8AC3E}">
        <p14:creationId xmlns:p14="http://schemas.microsoft.com/office/powerpoint/2010/main" val="906222359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157</Words>
  <Application>Microsoft Office PowerPoint</Application>
  <PresentationFormat>ユーザー設定</PresentationFormat>
  <Paragraphs>39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MS PMincho</vt:lpstr>
      <vt:lpstr>Arial</vt:lpstr>
      <vt:lpstr>Calibri</vt:lpstr>
      <vt:lpstr>Calibri Light</vt:lpstr>
      <vt:lpstr>Mangal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2018-01-31T10:56:04Z</dcterms:created>
  <dcterms:modified xsi:type="dcterms:W3CDTF">2018-01-31T10:56:07Z</dcterms:modified>
</cp:coreProperties>
</file>