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D8A"/>
    <a:srgbClr val="E2617A"/>
    <a:srgbClr val="EBC71A"/>
    <a:srgbClr val="4DC1EB"/>
    <a:srgbClr val="FF0048"/>
    <a:srgbClr val="31BEA6"/>
    <a:srgbClr val="EDF1EC"/>
    <a:srgbClr val="29A490"/>
    <a:srgbClr val="DC0000"/>
    <a:srgbClr val="007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7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4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881E4BD9-DE53-F84F-88AE-B605D3DAF1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6" r="1731" b="1836"/>
          <a:stretch/>
        </p:blipFill>
        <p:spPr>
          <a:xfrm rot="16200000">
            <a:off x="-1566070" y="1566068"/>
            <a:ext cx="10907716" cy="7775576"/>
          </a:xfrm>
          <a:prstGeom prst="rect">
            <a:avLst/>
          </a:prstGeom>
        </p:spPr>
      </p:pic>
      <p:sp>
        <p:nvSpPr>
          <p:cNvPr id="58" name="角丸四角形 57"/>
          <p:cNvSpPr/>
          <p:nvPr/>
        </p:nvSpPr>
        <p:spPr>
          <a:xfrm>
            <a:off x="4128301" y="5481863"/>
            <a:ext cx="3103235" cy="161068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639032" y="7312654"/>
            <a:ext cx="3103235" cy="161068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4128301" y="7312654"/>
            <a:ext cx="3103235" cy="161068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39032" y="5481863"/>
            <a:ext cx="3103235" cy="161068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822372"/>
            <a:ext cx="7775575" cy="2124031"/>
          </a:xfrm>
          <a:prstGeom prst="rect">
            <a:avLst/>
          </a:prstGeom>
          <a:solidFill>
            <a:srgbClr val="E26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81353" y="1589098"/>
            <a:ext cx="49936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spc="-300" dirty="0">
                <a:solidFill>
                  <a:schemeClr val="bg1"/>
                </a:solidFill>
                <a:effectLst/>
              </a:rPr>
              <a:t>新春セール</a:t>
            </a:r>
            <a:endParaRPr kumimoji="1" lang="ja-JP" altLang="en-US" sz="8000" b="1" spc="-300" dirty="0">
              <a:solidFill>
                <a:schemeClr val="bg1"/>
              </a:solidFill>
              <a:effectLst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71938" y="1080584"/>
            <a:ext cx="4246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effectLst/>
              </a:rPr>
              <a:t>まちの雑貨屋さん</a:t>
            </a:r>
            <a:r>
              <a:rPr lang="en-US" altLang="ja-JP" sz="28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2800" b="1" dirty="0">
                <a:solidFill>
                  <a:schemeClr val="bg1"/>
                </a:solidFill>
                <a:effectLst/>
              </a:rPr>
              <a:t>アスクル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0" y="9475946"/>
            <a:ext cx="7775575" cy="1431767"/>
          </a:xfrm>
          <a:prstGeom prst="rect">
            <a:avLst/>
          </a:prstGeom>
          <a:solidFill>
            <a:srgbClr val="E26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角丸四角形 83"/>
          <p:cNvSpPr/>
          <p:nvPr/>
        </p:nvSpPr>
        <p:spPr>
          <a:xfrm>
            <a:off x="5259290" y="9922706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rgbClr val="FF6D8A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FF6D8A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59289" y="10207916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FF6D8A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41555" y="9814200"/>
            <a:ext cx="306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+mj-ea"/>
                <a:ea typeface="+mj-ea"/>
              </a:rPr>
              <a:t>まちの雑貨屋さん</a:t>
            </a:r>
            <a:r>
              <a:rPr lang="en-US" altLang="ja-JP" sz="18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ja-JP" altLang="en-US" sz="1800" dirty="0">
                <a:solidFill>
                  <a:schemeClr val="bg1"/>
                </a:solidFill>
                <a:latin typeface="+mj-ea"/>
                <a:ea typeface="+mj-ea"/>
              </a:rPr>
              <a:t>アスクル</a:t>
            </a:r>
            <a:endParaRPr lang="en-US" altLang="ja-JP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675608" y="9752023"/>
            <a:ext cx="1165290" cy="7671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11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1221677" y="4177970"/>
            <a:ext cx="5392325" cy="7535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6D8A"/>
                </a:solidFill>
              </a:rPr>
              <a:t>いろいろなものがお得に買えるよ！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78393" y="5801434"/>
            <a:ext cx="1651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FF6D8A"/>
                </a:solidFill>
                <a:effectLst/>
              </a:rPr>
              <a:t>文房具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804322" y="6156987"/>
            <a:ext cx="172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FF6D8A"/>
                </a:solidFill>
                <a:effectLst/>
              </a:rPr>
              <a:t>20%OFF</a:t>
            </a:r>
            <a:endParaRPr kumimoji="1" lang="ja-JP" altLang="en-US" sz="3600" b="1" dirty="0">
              <a:solidFill>
                <a:srgbClr val="FF6D8A"/>
              </a:solidFill>
              <a:effectLst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403028" y="5801434"/>
            <a:ext cx="1651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6D8A"/>
                </a:solidFill>
                <a:effectLst/>
              </a:rPr>
              <a:t>家電用品</a:t>
            </a:r>
            <a:endParaRPr kumimoji="1" lang="ja-JP" altLang="en-US" sz="2000" b="1" dirty="0">
              <a:solidFill>
                <a:srgbClr val="FF6D8A"/>
              </a:solidFill>
              <a:effectLst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328957" y="6156987"/>
            <a:ext cx="172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rgbClr val="FF6D8A"/>
                </a:solidFill>
                <a:effectLst/>
              </a:rPr>
              <a:t>1</a:t>
            </a:r>
            <a:r>
              <a:rPr kumimoji="1" lang="en-US" altLang="ja-JP" sz="3600" b="1" dirty="0">
                <a:solidFill>
                  <a:srgbClr val="FF6D8A"/>
                </a:solidFill>
                <a:effectLst/>
              </a:rPr>
              <a:t>0%OFF</a:t>
            </a:r>
            <a:endParaRPr kumimoji="1" lang="ja-JP" altLang="en-US" sz="3600" b="1" dirty="0">
              <a:solidFill>
                <a:srgbClr val="FF6D8A"/>
              </a:solidFill>
              <a:effectLst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878393" y="7633833"/>
            <a:ext cx="1651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FF6D8A"/>
                </a:solidFill>
                <a:effectLst/>
              </a:rPr>
              <a:t>キッチン用品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804322" y="7989386"/>
            <a:ext cx="172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FF6D8A"/>
                </a:solidFill>
                <a:effectLst/>
              </a:rPr>
              <a:t>30%OFF</a:t>
            </a:r>
            <a:endParaRPr kumimoji="1" lang="ja-JP" altLang="en-US" sz="3600" b="1" dirty="0">
              <a:solidFill>
                <a:srgbClr val="FF6D8A"/>
              </a:solidFill>
              <a:effectLst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03028" y="7633833"/>
            <a:ext cx="1651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6D8A"/>
                </a:solidFill>
                <a:effectLst/>
              </a:rPr>
              <a:t>ぬいぐるみ</a:t>
            </a:r>
            <a:endParaRPr kumimoji="1" lang="ja-JP" altLang="en-US" sz="2000" b="1" dirty="0">
              <a:solidFill>
                <a:srgbClr val="FF6D8A"/>
              </a:solidFill>
              <a:effectLst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328957" y="7989386"/>
            <a:ext cx="172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rgbClr val="FF6D8A"/>
                </a:solidFill>
                <a:effectLst/>
              </a:rPr>
              <a:t>1</a:t>
            </a:r>
            <a:r>
              <a:rPr kumimoji="1" lang="en-US" altLang="ja-JP" sz="3600" b="1" dirty="0">
                <a:solidFill>
                  <a:srgbClr val="FF6D8A"/>
                </a:solidFill>
                <a:effectLst/>
              </a:rPr>
              <a:t>0%OFF</a:t>
            </a:r>
            <a:endParaRPr kumimoji="1" lang="ja-JP" altLang="en-US" sz="3600" b="1" dirty="0">
              <a:solidFill>
                <a:srgbClr val="FF6D8A"/>
              </a:solidFill>
              <a:effectLst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865614" y="1589098"/>
            <a:ext cx="1534254" cy="21362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ここに写真やイラスト</a:t>
            </a:r>
            <a:r>
              <a:rPr kumimoji="1" lang="ja-JP" altLang="en-US" dirty="0"/>
              <a:t>を挿入してください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76844" y="5767568"/>
            <a:ext cx="1037809" cy="1024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ここに写真やイラスト</a:t>
            </a:r>
            <a:r>
              <a:rPr kumimoji="1" lang="ja-JP" altLang="en-US" sz="1200" dirty="0"/>
              <a:t>を挿入してください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76844" y="7599967"/>
            <a:ext cx="1037809" cy="1024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ここに写真やイラストを挿入してください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290944" y="5767568"/>
            <a:ext cx="1037809" cy="1024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ここに写真やイラスト</a:t>
            </a:r>
            <a:r>
              <a:rPr kumimoji="1" lang="ja-JP" altLang="en-US" sz="1200" dirty="0"/>
              <a:t>を挿入してください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290944" y="7599967"/>
            <a:ext cx="1037809" cy="1024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ここに写真やイラストを挿入してください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8A86C3F-17E0-8C40-B700-AEAEEDF70137}"/>
              </a:ext>
            </a:extLst>
          </p:cNvPr>
          <p:cNvSpPr txBox="1"/>
          <p:nvPr/>
        </p:nvSpPr>
        <p:spPr>
          <a:xfrm>
            <a:off x="1941555" y="10168826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37655EA-341F-484F-B75C-27C13AE715C6}"/>
              </a:ext>
            </a:extLst>
          </p:cNvPr>
          <p:cNvSpPr txBox="1"/>
          <p:nvPr/>
        </p:nvSpPr>
        <p:spPr>
          <a:xfrm>
            <a:off x="6097065" y="9825175"/>
            <a:ext cx="11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</p:spTree>
    <p:extLst>
      <p:ext uri="{BB962C8B-B14F-4D97-AF65-F5344CB8AC3E}">
        <p14:creationId xmlns:p14="http://schemas.microsoft.com/office/powerpoint/2010/main" val="184625766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2474</TotalTime>
  <Words>210</Words>
  <Application>Microsoft Macintosh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168</cp:revision>
  <cp:lastPrinted>2013-08-08T08:23:13Z</cp:lastPrinted>
  <dcterms:created xsi:type="dcterms:W3CDTF">2013-08-08T01:25:55Z</dcterms:created>
  <dcterms:modified xsi:type="dcterms:W3CDTF">2018-02-03T10:43:50Z</dcterms:modified>
</cp:coreProperties>
</file>