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4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D8A"/>
    <a:srgbClr val="E2617A"/>
    <a:srgbClr val="EBC71A"/>
    <a:srgbClr val="4DC1EB"/>
    <a:srgbClr val="FF0048"/>
    <a:srgbClr val="31BEA6"/>
    <a:srgbClr val="EDF1EC"/>
    <a:srgbClr val="29A490"/>
    <a:srgbClr val="DC0000"/>
    <a:srgbClr val="007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617" autoAdjust="0"/>
    <p:restoredTop sz="86418"/>
  </p:normalViewPr>
  <p:slideViewPr>
    <p:cSldViewPr snapToGrid="0">
      <p:cViewPr varScale="1">
        <p:scale>
          <a:sx n="71" d="100"/>
          <a:sy n="71" d="100"/>
        </p:scale>
        <p:origin x="3448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" name="図 29">
            <a:extLst>
              <a:ext uri="{FF2B5EF4-FFF2-40B4-BE49-F238E27FC236}">
                <a16:creationId xmlns:a16="http://schemas.microsoft.com/office/drawing/2014/main" id="{881E4BD9-DE53-F84F-88AE-B605D3DAF1D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316" r="1731" b="1836"/>
          <a:stretch/>
        </p:blipFill>
        <p:spPr>
          <a:xfrm rot="16200000">
            <a:off x="-1566070" y="1566068"/>
            <a:ext cx="10907716" cy="7775576"/>
          </a:xfrm>
          <a:prstGeom prst="rect">
            <a:avLst/>
          </a:prstGeom>
        </p:spPr>
      </p:pic>
      <p:sp>
        <p:nvSpPr>
          <p:cNvPr id="58" name="角丸四角形 57"/>
          <p:cNvSpPr/>
          <p:nvPr/>
        </p:nvSpPr>
        <p:spPr>
          <a:xfrm>
            <a:off x="4128301" y="5481863"/>
            <a:ext cx="3103235" cy="1610689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角丸四角形 58"/>
          <p:cNvSpPr/>
          <p:nvPr/>
        </p:nvSpPr>
        <p:spPr>
          <a:xfrm>
            <a:off x="639032" y="7312654"/>
            <a:ext cx="3103235" cy="1610689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角丸四角形 59"/>
          <p:cNvSpPr/>
          <p:nvPr/>
        </p:nvSpPr>
        <p:spPr>
          <a:xfrm>
            <a:off x="4128301" y="7312654"/>
            <a:ext cx="3103235" cy="1610689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角丸四角形 14"/>
          <p:cNvSpPr/>
          <p:nvPr/>
        </p:nvSpPr>
        <p:spPr>
          <a:xfrm>
            <a:off x="639032" y="5481863"/>
            <a:ext cx="3103235" cy="1610689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0" y="822372"/>
            <a:ext cx="7775575" cy="2124031"/>
          </a:xfrm>
          <a:prstGeom prst="rect">
            <a:avLst/>
          </a:prstGeom>
          <a:solidFill>
            <a:srgbClr val="E2617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781353" y="1589098"/>
            <a:ext cx="4993675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000" b="1" spc="-300" dirty="0">
                <a:solidFill>
                  <a:schemeClr val="bg1"/>
                </a:solidFill>
                <a:effectLst/>
              </a:rPr>
              <a:t>新春セール</a:t>
            </a:r>
            <a:endParaRPr kumimoji="1" lang="ja-JP" altLang="en-US" sz="8000" b="1" spc="-300" dirty="0">
              <a:solidFill>
                <a:schemeClr val="bg1"/>
              </a:solidFill>
              <a:effectLst/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871938" y="1080584"/>
            <a:ext cx="42466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b="1" dirty="0">
                <a:solidFill>
                  <a:schemeClr val="bg1"/>
                </a:solidFill>
                <a:effectLst/>
              </a:rPr>
              <a:t>まちの雑貨屋さん</a:t>
            </a:r>
            <a:r>
              <a:rPr lang="en-US" altLang="ja-JP" sz="2800" b="1" dirty="0">
                <a:solidFill>
                  <a:schemeClr val="bg1"/>
                </a:solidFill>
                <a:effectLst/>
              </a:rPr>
              <a:t> </a:t>
            </a:r>
            <a:r>
              <a:rPr kumimoji="1" lang="ja-JP" altLang="en-US" sz="2800" b="1" dirty="0">
                <a:solidFill>
                  <a:schemeClr val="bg1"/>
                </a:solidFill>
                <a:effectLst/>
              </a:rPr>
              <a:t>アスクル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0" y="9475946"/>
            <a:ext cx="7775575" cy="1431767"/>
          </a:xfrm>
          <a:prstGeom prst="rect">
            <a:avLst/>
          </a:prstGeom>
          <a:solidFill>
            <a:srgbClr val="E2617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4" name="角丸四角形 83"/>
          <p:cNvSpPr/>
          <p:nvPr/>
        </p:nvSpPr>
        <p:spPr>
          <a:xfrm>
            <a:off x="5259290" y="9922706"/>
            <a:ext cx="812815" cy="17716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050" dirty="0">
                <a:solidFill>
                  <a:srgbClr val="FF6D8A"/>
                </a:solidFill>
                <a:latin typeface="+mj-ea"/>
                <a:ea typeface="+mj-ea"/>
              </a:rPr>
              <a:t>TEL</a:t>
            </a:r>
            <a:endParaRPr kumimoji="1" lang="ja-JP" altLang="en-US" sz="1050" dirty="0">
              <a:solidFill>
                <a:srgbClr val="FF6D8A"/>
              </a:solidFill>
              <a:latin typeface="+mj-ea"/>
              <a:ea typeface="+mj-ea"/>
            </a:endParaRPr>
          </a:p>
        </p:txBody>
      </p:sp>
      <p:sp>
        <p:nvSpPr>
          <p:cNvPr id="85" name="角丸四角形 84"/>
          <p:cNvSpPr/>
          <p:nvPr/>
        </p:nvSpPr>
        <p:spPr>
          <a:xfrm>
            <a:off x="5259289" y="10207916"/>
            <a:ext cx="812815" cy="17716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rgbClr val="FF6D8A"/>
                </a:solidFill>
                <a:latin typeface="+mj-ea"/>
                <a:ea typeface="+mj-ea"/>
              </a:rPr>
              <a:t>営業時間</a:t>
            </a:r>
          </a:p>
        </p:txBody>
      </p:sp>
      <p:sp>
        <p:nvSpPr>
          <p:cNvPr id="86" name="テキスト ボックス 85"/>
          <p:cNvSpPr txBox="1"/>
          <p:nvPr/>
        </p:nvSpPr>
        <p:spPr>
          <a:xfrm>
            <a:off x="1941555" y="9814200"/>
            <a:ext cx="30665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dirty="0">
                <a:solidFill>
                  <a:schemeClr val="bg1"/>
                </a:solidFill>
                <a:latin typeface="+mj-ea"/>
                <a:ea typeface="+mj-ea"/>
              </a:rPr>
              <a:t>まちの雑貨屋さん</a:t>
            </a:r>
            <a:r>
              <a:rPr lang="en-US" altLang="ja-JP" sz="1800" dirty="0">
                <a:solidFill>
                  <a:schemeClr val="bg1"/>
                </a:solidFill>
                <a:latin typeface="+mj-ea"/>
                <a:ea typeface="+mj-ea"/>
              </a:rPr>
              <a:t> </a:t>
            </a:r>
            <a:r>
              <a:rPr lang="ja-JP" altLang="en-US" sz="1800" dirty="0">
                <a:solidFill>
                  <a:schemeClr val="bg1"/>
                </a:solidFill>
                <a:latin typeface="+mj-ea"/>
                <a:ea typeface="+mj-ea"/>
              </a:rPr>
              <a:t>アスクル</a:t>
            </a:r>
            <a:endParaRPr lang="en-US" altLang="ja-JP" sz="18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87" name="正方形/長方形 86"/>
          <p:cNvSpPr/>
          <p:nvPr/>
        </p:nvSpPr>
        <p:spPr>
          <a:xfrm>
            <a:off x="675608" y="9752023"/>
            <a:ext cx="1165290" cy="767193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ここに地図を</a:t>
            </a:r>
            <a:endParaRPr lang="en-US" altLang="ja-JP" sz="1100" b="1" dirty="0">
              <a:solidFill>
                <a:schemeClr val="bg1"/>
              </a:solidFill>
              <a:latin typeface="+mj-ea"/>
            </a:endParaRPr>
          </a:p>
          <a:p>
            <a:pPr algn="ctr"/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挿入してください</a:t>
            </a:r>
          </a:p>
        </p:txBody>
      </p:sp>
      <p:sp>
        <p:nvSpPr>
          <p:cNvPr id="9" name="角丸四角形 8"/>
          <p:cNvSpPr/>
          <p:nvPr/>
        </p:nvSpPr>
        <p:spPr>
          <a:xfrm>
            <a:off x="1221677" y="4177970"/>
            <a:ext cx="5392325" cy="753582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>
                <a:solidFill>
                  <a:srgbClr val="FF6D8A"/>
                </a:solidFill>
              </a:rPr>
              <a:t>いろいろなものがお得に買えるよ！</a:t>
            </a: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1878393" y="5801434"/>
            <a:ext cx="16510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dirty="0">
                <a:solidFill>
                  <a:srgbClr val="FF6D8A"/>
                </a:solidFill>
                <a:effectLst/>
              </a:rPr>
              <a:t>文房具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1804322" y="6156987"/>
            <a:ext cx="17251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600" b="1" dirty="0">
                <a:solidFill>
                  <a:srgbClr val="FF6D8A"/>
                </a:solidFill>
                <a:effectLst/>
              </a:rPr>
              <a:t>20%OFF</a:t>
            </a:r>
            <a:endParaRPr kumimoji="1" lang="ja-JP" altLang="en-US" sz="3600" b="1" dirty="0">
              <a:solidFill>
                <a:srgbClr val="FF6D8A"/>
              </a:solidFill>
              <a:effectLst/>
            </a:endParaRP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5403028" y="5801434"/>
            <a:ext cx="16510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b="1" dirty="0">
                <a:solidFill>
                  <a:srgbClr val="FF6D8A"/>
                </a:solidFill>
                <a:effectLst/>
              </a:rPr>
              <a:t>家電用品</a:t>
            </a:r>
            <a:endParaRPr kumimoji="1" lang="ja-JP" altLang="en-US" sz="2000" b="1" dirty="0">
              <a:solidFill>
                <a:srgbClr val="FF6D8A"/>
              </a:solidFill>
              <a:effectLst/>
            </a:endParaRP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5328957" y="6156987"/>
            <a:ext cx="17251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3600" b="1" dirty="0">
                <a:solidFill>
                  <a:srgbClr val="FF6D8A"/>
                </a:solidFill>
                <a:effectLst/>
              </a:rPr>
              <a:t>1</a:t>
            </a:r>
            <a:r>
              <a:rPr kumimoji="1" lang="en-US" altLang="ja-JP" sz="3600" b="1" dirty="0">
                <a:solidFill>
                  <a:srgbClr val="FF6D8A"/>
                </a:solidFill>
                <a:effectLst/>
              </a:rPr>
              <a:t>0%OFF</a:t>
            </a:r>
            <a:endParaRPr kumimoji="1" lang="ja-JP" altLang="en-US" sz="3600" b="1" dirty="0">
              <a:solidFill>
                <a:srgbClr val="FF6D8A"/>
              </a:solidFill>
              <a:effectLst/>
            </a:endParaRPr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1878393" y="7633833"/>
            <a:ext cx="16510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dirty="0">
                <a:solidFill>
                  <a:srgbClr val="FF6D8A"/>
                </a:solidFill>
                <a:effectLst/>
              </a:rPr>
              <a:t>キッチン用品</a:t>
            </a: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1804322" y="7989386"/>
            <a:ext cx="17251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600" b="1" dirty="0">
                <a:solidFill>
                  <a:srgbClr val="FF6D8A"/>
                </a:solidFill>
                <a:effectLst/>
              </a:rPr>
              <a:t>30%OFF</a:t>
            </a:r>
            <a:endParaRPr kumimoji="1" lang="ja-JP" altLang="en-US" sz="3600" b="1" dirty="0">
              <a:solidFill>
                <a:srgbClr val="FF6D8A"/>
              </a:solidFill>
              <a:effectLst/>
            </a:endParaRPr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5403028" y="7633833"/>
            <a:ext cx="16510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b="1" dirty="0">
                <a:solidFill>
                  <a:srgbClr val="FF6D8A"/>
                </a:solidFill>
                <a:effectLst/>
              </a:rPr>
              <a:t>ぬいぐるみ</a:t>
            </a:r>
            <a:endParaRPr kumimoji="1" lang="ja-JP" altLang="en-US" sz="2000" b="1" dirty="0">
              <a:solidFill>
                <a:srgbClr val="FF6D8A"/>
              </a:solidFill>
              <a:effectLst/>
            </a:endParaRPr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5328957" y="7989386"/>
            <a:ext cx="17251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3600" b="1" dirty="0">
                <a:solidFill>
                  <a:srgbClr val="FF6D8A"/>
                </a:solidFill>
                <a:effectLst/>
              </a:rPr>
              <a:t>1</a:t>
            </a:r>
            <a:r>
              <a:rPr kumimoji="1" lang="en-US" altLang="ja-JP" sz="3600" b="1" dirty="0">
                <a:solidFill>
                  <a:srgbClr val="FF6D8A"/>
                </a:solidFill>
                <a:effectLst/>
              </a:rPr>
              <a:t>0%OFF</a:t>
            </a:r>
            <a:endParaRPr kumimoji="1" lang="ja-JP" altLang="en-US" sz="3600" b="1" dirty="0">
              <a:solidFill>
                <a:srgbClr val="FF6D8A"/>
              </a:solidFill>
              <a:effectLst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5865614" y="1589098"/>
            <a:ext cx="1534254" cy="213623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/>
              <a:t>ここに写真やイラスト</a:t>
            </a:r>
            <a:r>
              <a:rPr kumimoji="1" lang="ja-JP" altLang="en-US" dirty="0"/>
              <a:t>を挿入してください</a:t>
            </a:r>
          </a:p>
        </p:txBody>
      </p:sp>
      <p:sp>
        <p:nvSpPr>
          <p:cNvPr id="31" name="正方形/長方形 30"/>
          <p:cNvSpPr/>
          <p:nvPr/>
        </p:nvSpPr>
        <p:spPr>
          <a:xfrm>
            <a:off x="776844" y="5767568"/>
            <a:ext cx="1037809" cy="1024851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/>
              <a:t>ここに写真やイラスト</a:t>
            </a:r>
            <a:r>
              <a:rPr kumimoji="1" lang="ja-JP" altLang="en-US" sz="1200" dirty="0"/>
              <a:t>を挿入してください</a:t>
            </a:r>
          </a:p>
        </p:txBody>
      </p:sp>
      <p:sp>
        <p:nvSpPr>
          <p:cNvPr id="33" name="正方形/長方形 32"/>
          <p:cNvSpPr/>
          <p:nvPr/>
        </p:nvSpPr>
        <p:spPr>
          <a:xfrm>
            <a:off x="776844" y="7599967"/>
            <a:ext cx="1037809" cy="1024851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ここに写真やイラストを挿入してください</a:t>
            </a:r>
          </a:p>
        </p:txBody>
      </p:sp>
      <p:sp>
        <p:nvSpPr>
          <p:cNvPr id="34" name="正方形/長方形 33"/>
          <p:cNvSpPr/>
          <p:nvPr/>
        </p:nvSpPr>
        <p:spPr>
          <a:xfrm>
            <a:off x="4290944" y="5767568"/>
            <a:ext cx="1037809" cy="1024851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/>
              <a:t>ここに写真やイラスト</a:t>
            </a:r>
            <a:r>
              <a:rPr kumimoji="1" lang="ja-JP" altLang="en-US" sz="1200" dirty="0"/>
              <a:t>を挿入してください</a:t>
            </a:r>
          </a:p>
        </p:txBody>
      </p:sp>
      <p:sp>
        <p:nvSpPr>
          <p:cNvPr id="35" name="正方形/長方形 34"/>
          <p:cNvSpPr/>
          <p:nvPr/>
        </p:nvSpPr>
        <p:spPr>
          <a:xfrm>
            <a:off x="4290944" y="7599967"/>
            <a:ext cx="1037809" cy="1024851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ここに写真やイラストを挿入してください</a:t>
            </a: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38A86C3F-17E0-8C40-B700-AEAEEDF70137}"/>
              </a:ext>
            </a:extLst>
          </p:cNvPr>
          <p:cNvSpPr txBox="1"/>
          <p:nvPr/>
        </p:nvSpPr>
        <p:spPr>
          <a:xfrm>
            <a:off x="1941555" y="10168826"/>
            <a:ext cx="306659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solidFill>
                  <a:schemeClr val="bg1"/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100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C37655EA-341F-484F-B75C-27C13AE715C6}"/>
              </a:ext>
            </a:extLst>
          </p:cNvPr>
          <p:cNvSpPr txBox="1"/>
          <p:nvPr/>
        </p:nvSpPr>
        <p:spPr>
          <a:xfrm>
            <a:off x="6097065" y="9825175"/>
            <a:ext cx="110702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03-1234-1111</a:t>
            </a:r>
          </a:p>
          <a:p>
            <a:pPr>
              <a:lnSpc>
                <a:spcPct val="150000"/>
              </a:lnSpc>
            </a:pP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10:00 </a:t>
            </a:r>
            <a:r>
              <a:rPr lang="mr-IN" altLang="ja-JP" sz="1200" dirty="0">
                <a:solidFill>
                  <a:schemeClr val="bg1"/>
                </a:solidFill>
                <a:latin typeface="+mj-ea"/>
                <a:ea typeface="+mj-ea"/>
              </a:rPr>
              <a:t>–</a:t>
            </a: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 20:00</a:t>
            </a:r>
          </a:p>
        </p:txBody>
      </p:sp>
    </p:spTree>
    <p:extLst>
      <p:ext uri="{BB962C8B-B14F-4D97-AF65-F5344CB8AC3E}">
        <p14:creationId xmlns:p14="http://schemas.microsoft.com/office/powerpoint/2010/main" val="1846257660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2474</TotalTime>
  <Words>210</Words>
  <Application>Microsoft Macintosh PowerPoint</Application>
  <PresentationFormat>ユーザー設定</PresentationFormat>
  <Paragraphs>41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Arial</vt:lpstr>
      <vt:lpstr>Calibri</vt:lpstr>
      <vt:lpstr>Calibri Light</vt:lpstr>
      <vt:lpstr>Mangal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168</cp:revision>
  <cp:lastPrinted>2013-08-08T08:23:13Z</cp:lastPrinted>
  <dcterms:created xsi:type="dcterms:W3CDTF">2013-08-08T01:25:55Z</dcterms:created>
  <dcterms:modified xsi:type="dcterms:W3CDTF">2018-02-03T10:43:50Z</dcterms:modified>
</cp:coreProperties>
</file>