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4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CCF"/>
    <a:srgbClr val="4DC1EB"/>
    <a:srgbClr val="FF6D8A"/>
    <a:srgbClr val="E2617A"/>
    <a:srgbClr val="EBC71A"/>
    <a:srgbClr val="FF0048"/>
    <a:srgbClr val="31BEA6"/>
    <a:srgbClr val="EDF1EC"/>
    <a:srgbClr val="29A490"/>
    <a:srgbClr val="D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24" autoAdjust="0"/>
    <p:restoredTop sz="86418"/>
  </p:normalViewPr>
  <p:slideViewPr>
    <p:cSldViewPr snapToGrid="0">
      <p:cViewPr varScale="1">
        <p:scale>
          <a:sx n="54" d="100"/>
          <a:sy n="54" d="100"/>
        </p:scale>
        <p:origin x="2798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図 26">
            <a:extLst>
              <a:ext uri="{FF2B5EF4-FFF2-40B4-BE49-F238E27FC236}">
                <a16:creationId xmlns:a16="http://schemas.microsoft.com/office/drawing/2014/main" id="{5BC6E39F-A49A-9C4C-B241-992301DB291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775575" cy="10907713"/>
          </a:xfrm>
          <a:prstGeom prst="rect">
            <a:avLst/>
          </a:prstGeom>
        </p:spPr>
      </p:pic>
      <p:sp>
        <p:nvSpPr>
          <p:cNvPr id="33" name="正方形/長方形 32"/>
          <p:cNvSpPr/>
          <p:nvPr/>
        </p:nvSpPr>
        <p:spPr>
          <a:xfrm>
            <a:off x="0" y="6005666"/>
            <a:ext cx="7775575" cy="3497423"/>
          </a:xfrm>
          <a:prstGeom prst="rect">
            <a:avLst/>
          </a:prstGeom>
          <a:solidFill>
            <a:srgbClr val="FF9C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/>
          <p:cNvSpPr/>
          <p:nvPr/>
        </p:nvSpPr>
        <p:spPr>
          <a:xfrm>
            <a:off x="0" y="5995862"/>
            <a:ext cx="7775575" cy="685355"/>
          </a:xfrm>
          <a:prstGeom prst="rect">
            <a:avLst/>
          </a:prstGeom>
          <a:solidFill>
            <a:srgbClr val="4D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482383" y="920097"/>
            <a:ext cx="3672800" cy="22313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3900" b="1" spc="-300" dirty="0">
                <a:solidFill>
                  <a:schemeClr val="bg1"/>
                </a:solidFill>
                <a:effectLst>
                  <a:glow rad="76200">
                    <a:srgbClr val="FF9CCF"/>
                  </a:glow>
                </a:effectLst>
              </a:rPr>
              <a:t>新春</a:t>
            </a:r>
            <a:endParaRPr kumimoji="1" lang="ja-JP" altLang="en-US" sz="13900" b="1" spc="-300" dirty="0">
              <a:solidFill>
                <a:schemeClr val="bg1"/>
              </a:solidFill>
              <a:effectLst>
                <a:glow rad="76200">
                  <a:srgbClr val="FF9CCF"/>
                </a:glow>
              </a:effectLst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861493" y="533950"/>
            <a:ext cx="29145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dirty="0">
                <a:solidFill>
                  <a:schemeClr val="bg1"/>
                </a:solidFill>
                <a:effectLst>
                  <a:glow rad="76200">
                    <a:srgbClr val="FF9CCF"/>
                  </a:glow>
                </a:effectLst>
              </a:rPr>
              <a:t>紳士服のアスクル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0" y="9475946"/>
            <a:ext cx="7775575" cy="1431767"/>
          </a:xfrm>
          <a:prstGeom prst="rect">
            <a:avLst/>
          </a:prstGeom>
          <a:solidFill>
            <a:schemeClr val="tx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1907689" y="10168826"/>
            <a:ext cx="30665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schemeClr val="bg1"/>
                </a:solidFill>
                <a:latin typeface="+mj-ea"/>
                <a:ea typeface="+mj-ea"/>
              </a:rPr>
              <a:t>東京都江東区豊洲 </a:t>
            </a:r>
            <a:r>
              <a:rPr lang="en-US" altLang="ja-JP" sz="1100" dirty="0">
                <a:solidFill>
                  <a:schemeClr val="bg1"/>
                </a:solidFill>
                <a:latin typeface="+mj-ea"/>
                <a:ea typeface="+mj-ea"/>
              </a:rPr>
              <a:t>3-2-3</a:t>
            </a: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6063199" y="9825175"/>
            <a:ext cx="1107027" cy="603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200" dirty="0">
                <a:solidFill>
                  <a:schemeClr val="bg1"/>
                </a:solidFill>
                <a:latin typeface="+mj-ea"/>
                <a:ea typeface="+mj-ea"/>
              </a:rPr>
              <a:t>03-1234-1111</a:t>
            </a:r>
          </a:p>
          <a:p>
            <a:pPr>
              <a:lnSpc>
                <a:spcPct val="150000"/>
              </a:lnSpc>
            </a:pPr>
            <a:r>
              <a:rPr lang="en-US" altLang="ja-JP" sz="1200" dirty="0">
                <a:solidFill>
                  <a:schemeClr val="bg1"/>
                </a:solidFill>
                <a:latin typeface="+mj-ea"/>
                <a:ea typeface="+mj-ea"/>
              </a:rPr>
              <a:t>10:00 </a:t>
            </a:r>
            <a:r>
              <a:rPr lang="mr-IN" altLang="ja-JP" sz="1200" dirty="0">
                <a:solidFill>
                  <a:schemeClr val="bg1"/>
                </a:solidFill>
                <a:latin typeface="+mj-ea"/>
                <a:ea typeface="+mj-ea"/>
              </a:rPr>
              <a:t>–</a:t>
            </a:r>
            <a:r>
              <a:rPr lang="en-US" altLang="ja-JP" sz="1200" dirty="0">
                <a:solidFill>
                  <a:schemeClr val="bg1"/>
                </a:solidFill>
                <a:latin typeface="+mj-ea"/>
                <a:ea typeface="+mj-ea"/>
              </a:rPr>
              <a:t> 20:00</a:t>
            </a:r>
          </a:p>
        </p:txBody>
      </p:sp>
      <p:sp>
        <p:nvSpPr>
          <p:cNvPr id="84" name="角丸四角形 83"/>
          <p:cNvSpPr/>
          <p:nvPr/>
        </p:nvSpPr>
        <p:spPr>
          <a:xfrm>
            <a:off x="5225424" y="9922706"/>
            <a:ext cx="812815" cy="177169"/>
          </a:xfrm>
          <a:prstGeom prst="roundRect">
            <a:avLst>
              <a:gd name="adj" fmla="val 50000"/>
            </a:avLst>
          </a:prstGeom>
          <a:solidFill>
            <a:srgbClr val="4D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50" dirty="0">
                <a:solidFill>
                  <a:schemeClr val="bg1"/>
                </a:solidFill>
                <a:latin typeface="+mj-ea"/>
                <a:ea typeface="+mj-ea"/>
              </a:rPr>
              <a:t>TEL</a:t>
            </a:r>
            <a:endParaRPr kumimoji="1" lang="ja-JP" altLang="en-US" sz="105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5" name="角丸四角形 84"/>
          <p:cNvSpPr/>
          <p:nvPr/>
        </p:nvSpPr>
        <p:spPr>
          <a:xfrm>
            <a:off x="5225423" y="10207916"/>
            <a:ext cx="812815" cy="177169"/>
          </a:xfrm>
          <a:prstGeom prst="roundRect">
            <a:avLst>
              <a:gd name="adj" fmla="val 50000"/>
            </a:avLst>
          </a:prstGeom>
          <a:solidFill>
            <a:srgbClr val="4D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>
                <a:solidFill>
                  <a:schemeClr val="bg1"/>
                </a:solidFill>
                <a:latin typeface="+mj-ea"/>
                <a:ea typeface="+mj-ea"/>
              </a:rPr>
              <a:t>営業時間</a:t>
            </a: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1907689" y="9814200"/>
            <a:ext cx="3066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+mj-ea"/>
                <a:ea typeface="+mj-ea"/>
              </a:rPr>
              <a:t>紳士服のアスクル</a:t>
            </a:r>
            <a:endParaRPr lang="en-US" altLang="ja-JP" sz="18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7" name="正方形/長方形 86"/>
          <p:cNvSpPr/>
          <p:nvPr/>
        </p:nvSpPr>
        <p:spPr>
          <a:xfrm>
            <a:off x="641742" y="9752023"/>
            <a:ext cx="1165290" cy="767193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100" b="1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82383" y="2414239"/>
            <a:ext cx="3580724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0" b="1" spc="-300" dirty="0">
                <a:solidFill>
                  <a:schemeClr val="bg1"/>
                </a:solidFill>
                <a:effectLst>
                  <a:glow rad="76200">
                    <a:srgbClr val="FF9CCF"/>
                  </a:glow>
                </a:effectLst>
              </a:rPr>
              <a:t>SALE</a:t>
            </a:r>
            <a:endParaRPr kumimoji="1" lang="ja-JP" altLang="en-US" sz="14000" b="1" spc="-300" dirty="0">
              <a:solidFill>
                <a:schemeClr val="bg1"/>
              </a:solidFill>
              <a:effectLst>
                <a:glow rad="76200">
                  <a:srgbClr val="FF9CCF"/>
                </a:glow>
              </a:effectLst>
            </a:endParaRPr>
          </a:p>
        </p:txBody>
      </p:sp>
      <p:sp>
        <p:nvSpPr>
          <p:cNvPr id="4" name="円/楕円 3"/>
          <p:cNvSpPr/>
          <p:nvPr/>
        </p:nvSpPr>
        <p:spPr>
          <a:xfrm>
            <a:off x="793761" y="6992454"/>
            <a:ext cx="1627325" cy="162732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/>
              <a:t>ここに画像を挿入してください</a:t>
            </a:r>
            <a:endParaRPr kumimoji="1" lang="ja-JP" altLang="en-US" sz="1600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793760" y="8929170"/>
            <a:ext cx="1627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>
                <a:solidFill>
                  <a:schemeClr val="bg1"/>
                </a:solidFill>
                <a:effectLst/>
              </a:rPr>
              <a:t>20%OFF!!</a:t>
            </a:r>
            <a:endParaRPr kumimoji="1" lang="ja-JP" altLang="en-US" sz="24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34" name="円/楕円 33"/>
          <p:cNvSpPr/>
          <p:nvPr/>
        </p:nvSpPr>
        <p:spPr>
          <a:xfrm>
            <a:off x="3083665" y="6992454"/>
            <a:ext cx="1627325" cy="162732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/>
              <a:t>ここに画像を挿入してください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083665" y="8929170"/>
            <a:ext cx="1627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>
                <a:solidFill>
                  <a:schemeClr val="bg1"/>
                </a:solidFill>
                <a:effectLst/>
              </a:rPr>
              <a:t>3</a:t>
            </a:r>
            <a:r>
              <a:rPr kumimoji="1" lang="en-US" altLang="ja-JP" sz="2400" b="1" dirty="0">
                <a:solidFill>
                  <a:schemeClr val="bg1"/>
                </a:solidFill>
                <a:effectLst/>
              </a:rPr>
              <a:t>0%OFF!!</a:t>
            </a:r>
            <a:endParaRPr kumimoji="1" lang="ja-JP" altLang="en-US" sz="24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35" name="円/楕円 34"/>
          <p:cNvSpPr/>
          <p:nvPr/>
        </p:nvSpPr>
        <p:spPr>
          <a:xfrm>
            <a:off x="5373569" y="6992454"/>
            <a:ext cx="1627325" cy="162732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/>
              <a:t>ここに画像を挿入してください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373569" y="8929170"/>
            <a:ext cx="1627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>
                <a:solidFill>
                  <a:schemeClr val="bg1"/>
                </a:solidFill>
                <a:effectLst/>
              </a:rPr>
              <a:t>4</a:t>
            </a:r>
            <a:r>
              <a:rPr kumimoji="1" lang="en-US" altLang="ja-JP" sz="2400" b="1" dirty="0">
                <a:solidFill>
                  <a:schemeClr val="bg1"/>
                </a:solidFill>
                <a:effectLst/>
              </a:rPr>
              <a:t>0%OFF!!</a:t>
            </a:r>
            <a:endParaRPr kumimoji="1" lang="ja-JP" altLang="en-US" sz="24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793760" y="8689879"/>
            <a:ext cx="16273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solidFill>
                  <a:schemeClr val="bg1"/>
                </a:solidFill>
                <a:effectLst/>
              </a:rPr>
              <a:t>スーツ上下</a:t>
            </a:r>
            <a:endParaRPr kumimoji="1" lang="ja-JP" altLang="en-US" sz="14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3083665" y="8689879"/>
            <a:ext cx="16273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solidFill>
                  <a:schemeClr val="bg1"/>
                </a:solidFill>
                <a:effectLst/>
              </a:rPr>
              <a:t>通勤靴</a:t>
            </a:r>
            <a:r>
              <a:rPr lang="en-US" altLang="ja-JP" sz="1400" b="1" dirty="0">
                <a:solidFill>
                  <a:schemeClr val="bg1"/>
                </a:solidFill>
                <a:effectLst/>
              </a:rPr>
              <a:t> </a:t>
            </a:r>
            <a:r>
              <a:rPr lang="ja-JP" altLang="en-US" sz="1400" b="1" dirty="0">
                <a:solidFill>
                  <a:schemeClr val="bg1"/>
                </a:solidFill>
                <a:effectLst/>
              </a:rPr>
              <a:t>各種</a:t>
            </a:r>
            <a:endParaRPr kumimoji="1" lang="ja-JP" altLang="en-US" sz="14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5373569" y="8689879"/>
            <a:ext cx="16273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solidFill>
                  <a:schemeClr val="bg1"/>
                </a:solidFill>
                <a:effectLst/>
              </a:rPr>
              <a:t>アクセサリー、小物</a:t>
            </a:r>
            <a:endParaRPr kumimoji="1" lang="ja-JP" altLang="en-US" sz="14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10" name="三角形 9"/>
          <p:cNvSpPr/>
          <p:nvPr/>
        </p:nvSpPr>
        <p:spPr>
          <a:xfrm rot="10800000">
            <a:off x="3648577" y="6398393"/>
            <a:ext cx="531366" cy="458074"/>
          </a:xfrm>
          <a:prstGeom prst="triangle">
            <a:avLst/>
          </a:prstGeom>
          <a:solidFill>
            <a:srgbClr val="4D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" y="6107364"/>
            <a:ext cx="7775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b="1" dirty="0">
                <a:solidFill>
                  <a:schemeClr val="bg1"/>
                </a:solidFill>
                <a:effectLst/>
              </a:rPr>
              <a:t>大特価で、みなさんの新生活を応援します！</a:t>
            </a:r>
            <a:endParaRPr kumimoji="1" lang="ja-JP" altLang="en-US" sz="24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590942" y="4480421"/>
            <a:ext cx="3421366" cy="861413"/>
          </a:xfrm>
          <a:prstGeom prst="roundRect">
            <a:avLst>
              <a:gd name="adj" fmla="val 50000"/>
            </a:avLst>
          </a:prstGeom>
          <a:solidFill>
            <a:srgbClr val="FF9C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590942" y="4521531"/>
            <a:ext cx="34213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400" b="1" spc="-300" dirty="0">
                <a:solidFill>
                  <a:schemeClr val="bg1"/>
                </a:solidFill>
                <a:effectLst/>
              </a:rPr>
              <a:t>3/12 </a:t>
            </a:r>
            <a:r>
              <a:rPr lang="mr-IN" altLang="ja-JP" sz="4400" b="1" spc="-300" dirty="0">
                <a:solidFill>
                  <a:schemeClr val="bg1"/>
                </a:solidFill>
                <a:effectLst/>
              </a:rPr>
              <a:t>–</a:t>
            </a:r>
            <a:r>
              <a:rPr lang="en-US" altLang="ja-JP" sz="4400" b="1" spc="-300" dirty="0">
                <a:solidFill>
                  <a:schemeClr val="bg1"/>
                </a:solidFill>
                <a:effectLst/>
              </a:rPr>
              <a:t> 4/20</a:t>
            </a:r>
            <a:endParaRPr kumimoji="1" lang="ja-JP" altLang="en-US" sz="4400" b="1" spc="-300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27241133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181</Words>
  <Application>Microsoft Office PowerPoint</Application>
  <PresentationFormat>ユーザー設定</PresentationFormat>
  <Paragraphs>37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Arial</vt:lpstr>
      <vt:lpstr>Calibri</vt:lpstr>
      <vt:lpstr>Calibri Light</vt:lpstr>
      <vt:lpstr>Mangal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2018-01-31T10:56:23Z</dcterms:created>
  <dcterms:modified xsi:type="dcterms:W3CDTF">2018-01-31T10:56:26Z</dcterms:modified>
</cp:coreProperties>
</file>