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8C0"/>
    <a:srgbClr val="FF70B2"/>
    <a:srgbClr val="DC0000"/>
    <a:srgbClr val="0076FF"/>
    <a:srgbClr val="FFCA00"/>
    <a:srgbClr val="FF0048"/>
    <a:srgbClr val="0058DC"/>
    <a:srgbClr val="01BF48"/>
    <a:srgbClr val="7F7F7F"/>
    <a:srgbClr val="7BD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00" autoAdjust="0"/>
    <p:restoredTop sz="86418"/>
  </p:normalViewPr>
  <p:slideViewPr>
    <p:cSldViewPr snapToGrid="0">
      <p:cViewPr varScale="1">
        <p:scale>
          <a:sx n="54" d="100"/>
          <a:sy n="54" d="100"/>
        </p:scale>
        <p:origin x="2222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>
            <a:extLst>
              <a:ext uri="{FF2B5EF4-FFF2-40B4-BE49-F238E27FC236}">
                <a16:creationId xmlns:a16="http://schemas.microsoft.com/office/drawing/2014/main" id="{C24593D1-7358-9B4E-8584-02B791062FB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775575" cy="10907713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456569" y="9047797"/>
            <a:ext cx="6890380" cy="1197982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456569" y="770720"/>
            <a:ext cx="6890380" cy="5614737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14400" y="1135677"/>
            <a:ext cx="3647152" cy="92333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altLang="ja-JP" sz="5400" b="1" dirty="0">
                <a:solidFill>
                  <a:schemeClr val="bg1"/>
                </a:solidFill>
                <a:effectLst>
                  <a:glow rad="63500">
                    <a:srgbClr val="FF70B2">
                      <a:alpha val="51000"/>
                    </a:srgb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2018/03/20</a:t>
            </a:r>
            <a:endParaRPr kumimoji="1" lang="ja-JP" altLang="en-US" sz="5400" b="1" dirty="0">
              <a:solidFill>
                <a:schemeClr val="bg1"/>
              </a:solidFill>
              <a:effectLst>
                <a:glow rad="63500">
                  <a:srgbClr val="FF70B2">
                    <a:alpha val="51000"/>
                  </a:srgb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973052" y="1135677"/>
            <a:ext cx="1915909" cy="92333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altLang="ja-JP" sz="5400" b="1" dirty="0">
                <a:solidFill>
                  <a:schemeClr val="bg1"/>
                </a:solidFill>
                <a:effectLst>
                  <a:glow rad="63500">
                    <a:srgbClr val="FF70B2">
                      <a:alpha val="51000"/>
                    </a:srgb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04/20</a:t>
            </a:r>
            <a:endParaRPr kumimoji="1" lang="ja-JP" altLang="en-US" sz="5400" b="1" dirty="0">
              <a:solidFill>
                <a:schemeClr val="bg1"/>
              </a:solidFill>
              <a:effectLst>
                <a:glow rad="63500">
                  <a:srgbClr val="FF70B2">
                    <a:alpha val="51000"/>
                  </a:srgb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6" name="三角形 5"/>
          <p:cNvSpPr/>
          <p:nvPr/>
        </p:nvSpPr>
        <p:spPr>
          <a:xfrm rot="5400000">
            <a:off x="4620999" y="1509370"/>
            <a:ext cx="301074" cy="259547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glow rad="88900">
              <a:srgbClr val="FF70B2">
                <a:alpha val="52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/>
          <p:cNvCxnSpPr/>
          <p:nvPr/>
        </p:nvCxnSpPr>
        <p:spPr>
          <a:xfrm>
            <a:off x="1026695" y="2139217"/>
            <a:ext cx="5862266" cy="0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glow rad="76200">
              <a:srgbClr val="FF70B2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/>
          <p:cNvSpPr txBox="1"/>
          <p:nvPr/>
        </p:nvSpPr>
        <p:spPr>
          <a:xfrm>
            <a:off x="913601" y="1848895"/>
            <a:ext cx="6080511" cy="2215991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13800" b="1" dirty="0">
                <a:solidFill>
                  <a:srgbClr val="FF98C0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SPRING</a:t>
            </a:r>
            <a:endParaRPr kumimoji="1" lang="ja-JP" altLang="en-US" sz="13800" b="1" dirty="0">
              <a:solidFill>
                <a:srgbClr val="FF98C0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809406" y="3101372"/>
            <a:ext cx="6184706" cy="315471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chemeClr val="bg1"/>
                </a:solidFill>
                <a:effectLst>
                  <a:glow rad="63500">
                    <a:srgbClr val="FF70B2">
                      <a:alpha val="51000"/>
                    </a:srgb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SALE</a:t>
            </a:r>
            <a:endParaRPr kumimoji="1" lang="ja-JP" altLang="en-US" sz="19900" b="1" dirty="0">
              <a:solidFill>
                <a:schemeClr val="bg1"/>
              </a:solidFill>
              <a:effectLst>
                <a:glow rad="63500">
                  <a:srgbClr val="FF70B2">
                    <a:alpha val="51000"/>
                  </a:srgb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243817" y="9127940"/>
            <a:ext cx="5420074" cy="584775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MENS SELECT SHOP ASKUL</a:t>
            </a:r>
            <a:endParaRPr lang="ja-JP" altLang="en-US" sz="32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530222" y="9712715"/>
            <a:ext cx="2784737" cy="40011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http://</a:t>
            </a:r>
            <a:r>
              <a:rPr lang="en-US" altLang="ja-JP" sz="2000" b="1" dirty="0" err="1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www.askult.com</a:t>
            </a:r>
            <a:r>
              <a:rPr lang="en-US" altLang="ja-JP" sz="20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/</a:t>
            </a:r>
            <a:endParaRPr lang="ja-JP" altLang="en-US" sz="20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456569" y="6379362"/>
            <a:ext cx="2304000" cy="14350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ここに画像を</a:t>
            </a:r>
            <a:endParaRPr lang="en-US" altLang="ja-JP" dirty="0"/>
          </a:p>
          <a:p>
            <a:pPr algn="ctr"/>
            <a:r>
              <a:rPr lang="ja-JP" altLang="en-US" dirty="0"/>
              <a:t>挿入してください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2738949" y="6379362"/>
            <a:ext cx="2304000" cy="14350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ここに画像を</a:t>
            </a:r>
            <a:endParaRPr lang="en-US" altLang="ja-JP" dirty="0"/>
          </a:p>
          <a:p>
            <a:pPr algn="ctr"/>
            <a:r>
              <a:rPr lang="ja-JP" altLang="en-US" dirty="0"/>
              <a:t>挿入してください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5042949" y="6379362"/>
            <a:ext cx="2304000" cy="14350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ここに画像を</a:t>
            </a:r>
            <a:endParaRPr lang="en-US" altLang="ja-JP" dirty="0"/>
          </a:p>
          <a:p>
            <a:pPr algn="ctr"/>
            <a:r>
              <a:rPr lang="ja-JP" altLang="en-US" dirty="0"/>
              <a:t>挿入してください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456569" y="7814422"/>
            <a:ext cx="2304000" cy="10319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2738949" y="7814422"/>
            <a:ext cx="2304000" cy="10319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5042949" y="7814422"/>
            <a:ext cx="2304000" cy="10319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56569" y="8227509"/>
            <a:ext cx="2282380" cy="52322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>
                <a:solidFill>
                  <a:srgbClr val="FF98C0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20% OFF</a:t>
            </a:r>
            <a:endParaRPr kumimoji="1" lang="ja-JP" altLang="en-US" sz="2800" b="1" dirty="0">
              <a:solidFill>
                <a:srgbClr val="FF98C0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738949" y="8227509"/>
            <a:ext cx="2282380" cy="52322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>
                <a:solidFill>
                  <a:srgbClr val="FF98C0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20% OFF</a:t>
            </a:r>
            <a:endParaRPr kumimoji="1" lang="ja-JP" altLang="en-US" sz="2800" b="1" dirty="0">
              <a:solidFill>
                <a:srgbClr val="FF98C0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042949" y="8227509"/>
            <a:ext cx="2282380" cy="52322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>
                <a:solidFill>
                  <a:srgbClr val="FF98C0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20% OFF</a:t>
            </a:r>
            <a:endParaRPr kumimoji="1" lang="ja-JP" altLang="en-US" sz="2800" b="1" dirty="0">
              <a:solidFill>
                <a:srgbClr val="FF98C0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56569" y="7933352"/>
            <a:ext cx="2304000" cy="369332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00" b="1" dirty="0">
                <a:solidFill>
                  <a:srgbClr val="FF98C0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アウター</a:t>
            </a:r>
            <a:r>
              <a:rPr lang="en-US" altLang="ja-JP" sz="1800" b="1" dirty="0">
                <a:solidFill>
                  <a:srgbClr val="FF98C0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 </a:t>
            </a:r>
            <a:r>
              <a:rPr lang="ja-JP" altLang="en-US" sz="1800" b="1" dirty="0">
                <a:solidFill>
                  <a:srgbClr val="FF98C0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各種</a:t>
            </a:r>
            <a:endParaRPr kumimoji="1" lang="ja-JP" altLang="en-US" sz="1800" b="1" dirty="0">
              <a:solidFill>
                <a:srgbClr val="FF98C0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738949" y="7933352"/>
            <a:ext cx="2304000" cy="369332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800" b="1" dirty="0">
                <a:solidFill>
                  <a:srgbClr val="FF98C0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トップス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042949" y="7933352"/>
            <a:ext cx="2304000" cy="369332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800" b="1" dirty="0">
                <a:solidFill>
                  <a:srgbClr val="FF98C0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バッグ、小物</a:t>
            </a:r>
          </a:p>
        </p:txBody>
      </p:sp>
    </p:spTree>
    <p:extLst>
      <p:ext uri="{BB962C8B-B14F-4D97-AF65-F5344CB8AC3E}">
        <p14:creationId xmlns:p14="http://schemas.microsoft.com/office/powerpoint/2010/main" val="900665853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160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2018-01-31T10:57:17Z</dcterms:created>
  <dcterms:modified xsi:type="dcterms:W3CDTF">2018-01-31T10:57:20Z</dcterms:modified>
</cp:coreProperties>
</file>