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8C0"/>
    <a:srgbClr val="FF70B2"/>
    <a:srgbClr val="DC0000"/>
    <a:srgbClr val="0076FF"/>
    <a:srgbClr val="FFCA00"/>
    <a:srgbClr val="FF0048"/>
    <a:srgbClr val="0058DC"/>
    <a:srgbClr val="01BF48"/>
    <a:srgbClr val="7F7F7F"/>
    <a:srgbClr val="7B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0" autoAdjust="0"/>
    <p:restoredTop sz="86418"/>
  </p:normalViewPr>
  <p:slideViewPr>
    <p:cSldViewPr snapToGrid="0">
      <p:cViewPr varScale="1">
        <p:scale>
          <a:sx n="54" d="100"/>
          <a:sy n="54" d="100"/>
        </p:scale>
        <p:origin x="222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>
            <a:extLst>
              <a:ext uri="{FF2B5EF4-FFF2-40B4-BE49-F238E27FC236}">
                <a16:creationId xmlns:a16="http://schemas.microsoft.com/office/drawing/2014/main" id="{72FD5A39-5E7E-B848-944B-62422C93AA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2400" cy="10907713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0" y="9431169"/>
            <a:ext cx="7775575" cy="1476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913601" y="628407"/>
            <a:ext cx="6080511" cy="221599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13800" b="1" dirty="0">
                <a:solidFill>
                  <a:srgbClr val="FF98C0"/>
                </a:solidFill>
                <a:effectLst>
                  <a:glow rad="1143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SPRING</a:t>
            </a:r>
            <a:endParaRPr kumimoji="1" lang="ja-JP" altLang="en-US" sz="13800" b="1" dirty="0">
              <a:solidFill>
                <a:srgbClr val="FF98C0"/>
              </a:solidFill>
              <a:effectLst>
                <a:glow rad="1143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09406" y="1880884"/>
            <a:ext cx="6184706" cy="31547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chemeClr val="bg1"/>
                </a:solidFill>
                <a:effectLst>
                  <a:glow rad="63500">
                    <a:srgbClr val="FF70B2">
                      <a:alpha val="51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SALE</a:t>
            </a:r>
            <a:endParaRPr kumimoji="1" lang="ja-JP" altLang="en-US" sz="19900" b="1" dirty="0">
              <a:solidFill>
                <a:schemeClr val="bg1"/>
              </a:solidFill>
              <a:effectLst>
                <a:glow rad="63500">
                  <a:srgbClr val="FF70B2">
                    <a:alpha val="51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086724" y="9545383"/>
            <a:ext cx="5734262" cy="584775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LADIES SELECT SHOP ASKUL</a:t>
            </a:r>
            <a:endParaRPr lang="ja-JP" altLang="en-US" sz="32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530222" y="10130158"/>
            <a:ext cx="2784737" cy="4001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http://</a:t>
            </a:r>
            <a:r>
              <a:rPr lang="en-US" altLang="ja-JP" sz="2000" b="1" dirty="0" err="1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www.askult.com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/</a:t>
            </a:r>
            <a:endParaRPr lang="ja-JP" altLang="en-US" sz="20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37301" y="6379362"/>
            <a:ext cx="2304000" cy="14350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ここに画像を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2738949" y="6379362"/>
            <a:ext cx="2304000" cy="14350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162217" y="6379362"/>
            <a:ext cx="2304000" cy="14350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37301" y="7814422"/>
            <a:ext cx="2304000" cy="1031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2738949" y="7814422"/>
            <a:ext cx="2304000" cy="1031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5162217" y="7814422"/>
            <a:ext cx="2304000" cy="1031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37301" y="7933352"/>
            <a:ext cx="2304000" cy="36933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アウタ</a:t>
            </a:r>
            <a:r>
              <a:rPr lang="en-US" altLang="ja-JP" sz="1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〜</a:t>
            </a:r>
            <a:r>
              <a:rPr lang="ja-JP" altLang="en-US" sz="1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、トップス</a:t>
            </a:r>
            <a:endParaRPr kumimoji="1" lang="ja-JP" altLang="en-US" sz="1800" b="1" dirty="0">
              <a:solidFill>
                <a:srgbClr val="FF98C0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37301" y="8227509"/>
            <a:ext cx="2282380" cy="52322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20% OFF</a:t>
            </a:r>
            <a:endParaRPr kumimoji="1" lang="ja-JP" altLang="en-US" sz="2800" b="1" dirty="0">
              <a:solidFill>
                <a:srgbClr val="FF98C0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738949" y="7933352"/>
            <a:ext cx="2304000" cy="36933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ワンピース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738949" y="8227509"/>
            <a:ext cx="2282380" cy="52322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30% OFF</a:t>
            </a:r>
            <a:endParaRPr kumimoji="1" lang="ja-JP" altLang="en-US" sz="2800" b="1" dirty="0">
              <a:solidFill>
                <a:srgbClr val="FF98C0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162217" y="7933352"/>
            <a:ext cx="2304000" cy="36933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小物、アイテム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162217" y="8227509"/>
            <a:ext cx="2282380" cy="52322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FF98C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40% OFF</a:t>
            </a:r>
            <a:endParaRPr kumimoji="1" lang="ja-JP" altLang="en-US" sz="2800" b="1" dirty="0">
              <a:solidFill>
                <a:srgbClr val="FF98C0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949006" y="4852553"/>
            <a:ext cx="5862266" cy="715618"/>
          </a:xfrm>
          <a:prstGeom prst="roundRect">
            <a:avLst>
              <a:gd name="adj" fmla="val 50000"/>
            </a:avLst>
          </a:prstGeom>
          <a:solidFill>
            <a:srgbClr val="FF98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13105" y="4798730"/>
            <a:ext cx="3005951" cy="76944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44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2018/03/20</a:t>
            </a:r>
            <a:endParaRPr kumimoji="1" lang="ja-JP" altLang="en-US" sz="44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832737" y="4798730"/>
            <a:ext cx="1595309" cy="76944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44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04/20</a:t>
            </a:r>
            <a:endParaRPr kumimoji="1" lang="ja-JP" altLang="en-US" sz="44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" name="三角形 5"/>
          <p:cNvSpPr/>
          <p:nvPr/>
        </p:nvSpPr>
        <p:spPr>
          <a:xfrm rot="5400000">
            <a:off x="4480684" y="5092907"/>
            <a:ext cx="301074" cy="259547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1674866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162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2018-01-31T10:58:01Z</dcterms:created>
  <dcterms:modified xsi:type="dcterms:W3CDTF">2018-01-31T10:58:04Z</dcterms:modified>
</cp:coreProperties>
</file>