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A7D1"/>
    <a:srgbClr val="DFC952"/>
    <a:srgbClr val="0076FF"/>
    <a:srgbClr val="FF98C0"/>
    <a:srgbClr val="FF70B2"/>
    <a:srgbClr val="DC0000"/>
    <a:srgbClr val="FFCA00"/>
    <a:srgbClr val="FF0048"/>
    <a:srgbClr val="0058DC"/>
    <a:srgbClr val="01BF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0" autoAdjust="0"/>
    <p:restoredTop sz="86418"/>
  </p:normalViewPr>
  <p:slideViewPr>
    <p:cSldViewPr snapToGrid="0">
      <p:cViewPr varScale="1">
        <p:scale>
          <a:sx n="54" d="100"/>
          <a:sy n="54" d="100"/>
        </p:scale>
        <p:origin x="222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1E35A82C-B534-3D4A-85E3-E6C7D131EF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0" y="8915400"/>
            <a:ext cx="7775575" cy="1992313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014595" y="3519107"/>
            <a:ext cx="5878532" cy="64633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rgbClr val="DFC952"/>
                </a:solidFill>
                <a:effectLst>
                  <a:glow rad="1143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THE SPRING BERGEN SALE</a:t>
            </a:r>
            <a:endParaRPr kumimoji="1" lang="ja-JP" altLang="en-US" sz="3600" b="1" dirty="0">
              <a:solidFill>
                <a:srgbClr val="DFC952"/>
              </a:solidFill>
              <a:effectLst>
                <a:glow rad="1143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09406" y="687563"/>
            <a:ext cx="6184706" cy="315471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chemeClr val="bg1"/>
                </a:solidFill>
                <a:effectLst>
                  <a:glow rad="63500">
                    <a:srgbClr val="DFC952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SALE</a:t>
            </a:r>
            <a:endParaRPr kumimoji="1" lang="ja-JP" altLang="en-US" sz="19900" b="1" dirty="0">
              <a:solidFill>
                <a:schemeClr val="bg1"/>
              </a:solidFill>
              <a:effectLst>
                <a:glow rad="63500">
                  <a:srgbClr val="DFC952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620294" y="9065486"/>
            <a:ext cx="4568879" cy="584775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b="1" i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RECYCLE SHOP ASKUL</a:t>
            </a:r>
            <a:endParaRPr lang="ja-JP" altLang="en-US" sz="3200" b="1" i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396675" y="10097877"/>
            <a:ext cx="5016117" cy="369332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6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3-2-3</a:t>
            </a:r>
            <a:r>
              <a:rPr lang="ja-JP" altLang="en-US" sz="18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　</a:t>
            </a:r>
            <a:r>
              <a:rPr lang="en-US" altLang="ja-JP" sz="18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http://</a:t>
            </a:r>
            <a:r>
              <a:rPr lang="en-US" altLang="ja-JP" sz="1800" b="1" dirty="0" err="1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www.askult.com</a:t>
            </a:r>
            <a:r>
              <a:rPr lang="en-US" altLang="ja-JP" sz="18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/</a:t>
            </a:r>
            <a:endParaRPr lang="ja-JP" altLang="en-US" sz="18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949006" y="4480871"/>
            <a:ext cx="5862266" cy="715618"/>
          </a:xfrm>
          <a:prstGeom prst="roundRect">
            <a:avLst>
              <a:gd name="adj" fmla="val 50000"/>
            </a:avLst>
          </a:prstGeom>
          <a:solidFill>
            <a:srgbClr val="77A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13105" y="4427048"/>
            <a:ext cx="3005951" cy="76944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ja-JP" sz="44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2018/03/20</a:t>
            </a:r>
            <a:endParaRPr kumimoji="1" lang="ja-JP" altLang="en-US" sz="4400" b="1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832737" y="4427048"/>
            <a:ext cx="1595309" cy="76944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ja-JP" sz="4400" b="1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04/20</a:t>
            </a:r>
            <a:endParaRPr kumimoji="1" lang="ja-JP" altLang="en-US" sz="4400" b="1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" name="三角形 5"/>
          <p:cNvSpPr/>
          <p:nvPr/>
        </p:nvSpPr>
        <p:spPr>
          <a:xfrm rot="5400000">
            <a:off x="4480684" y="4721225"/>
            <a:ext cx="301074" cy="259547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effectLst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184481" y="5170237"/>
            <a:ext cx="2852063" cy="1938992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0" b="1" dirty="0">
                <a:solidFill>
                  <a:schemeClr val="bg1"/>
                </a:solidFill>
                <a:effectLst>
                  <a:glow rad="63500">
                    <a:srgbClr val="DFC952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20</a:t>
            </a:r>
            <a:r>
              <a:rPr lang="ja-JP" altLang="en-US" sz="8800" b="1" dirty="0">
                <a:solidFill>
                  <a:schemeClr val="bg1"/>
                </a:solidFill>
                <a:effectLst>
                  <a:glow rad="63500">
                    <a:srgbClr val="DFC952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％</a:t>
            </a:r>
            <a:endParaRPr kumimoji="1" lang="ja-JP" altLang="en-US" sz="10000" b="1" dirty="0">
              <a:solidFill>
                <a:schemeClr val="bg1"/>
              </a:solidFill>
              <a:effectLst>
                <a:glow rad="63500">
                  <a:srgbClr val="DFC952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199115" y="6627736"/>
            <a:ext cx="2775119" cy="1323439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8000" b="1" spc="1500" dirty="0">
                <a:solidFill>
                  <a:schemeClr val="bg1"/>
                </a:solidFill>
                <a:effectLst>
                  <a:glow rad="63500">
                    <a:srgbClr val="DFC952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OFF</a:t>
            </a:r>
            <a:endParaRPr kumimoji="1" lang="ja-JP" altLang="en-US" sz="8000" b="1" spc="1500" dirty="0">
              <a:solidFill>
                <a:schemeClr val="bg1"/>
              </a:solidFill>
              <a:effectLst>
                <a:glow rad="63500">
                  <a:srgbClr val="DFC952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929128" y="5354903"/>
            <a:ext cx="2444900" cy="156966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9600" b="1" dirty="0">
                <a:solidFill>
                  <a:srgbClr val="DFC952"/>
                </a:solidFill>
                <a:effectLst>
                  <a:glow rad="1143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ALL</a:t>
            </a:r>
            <a:endParaRPr kumimoji="1" lang="ja-JP" altLang="en-US" sz="9600" b="1" dirty="0">
              <a:solidFill>
                <a:srgbClr val="DFC952"/>
              </a:solidFill>
              <a:effectLst>
                <a:glow rad="1143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929128" y="6461185"/>
            <a:ext cx="3031599" cy="156966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ja-JP" sz="9600" b="1" dirty="0">
                <a:solidFill>
                  <a:srgbClr val="DFC952"/>
                </a:solidFill>
                <a:effectLst>
                  <a:glow rad="1143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ITEM</a:t>
            </a:r>
            <a:endParaRPr kumimoji="1" lang="ja-JP" altLang="en-US" sz="9600" b="1" dirty="0">
              <a:solidFill>
                <a:srgbClr val="DFC952"/>
              </a:solidFill>
              <a:effectLst>
                <a:glow rad="1143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609073" y="9731124"/>
            <a:ext cx="4591321" cy="369332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TEL : 03-1234-1111</a:t>
            </a:r>
            <a:r>
              <a:rPr lang="ja-JP" altLang="en-US" sz="18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　　</a:t>
            </a:r>
            <a:r>
              <a:rPr lang="en-US" altLang="ja-JP" sz="18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FAX : 03-1234-1111</a:t>
            </a:r>
            <a:endParaRPr lang="ja-JP" altLang="en-US" sz="18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112778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130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2018-01-31T10:58:21Z</dcterms:created>
  <dcterms:modified xsi:type="dcterms:W3CDTF">2018-01-31T10:58:23Z</dcterms:modified>
</cp:coreProperties>
</file>