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3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D245C"/>
    <a:srgbClr val="FF70B2"/>
    <a:srgbClr val="77A7D1"/>
    <a:srgbClr val="DFC952"/>
    <a:srgbClr val="0076FF"/>
    <a:srgbClr val="FF98C0"/>
    <a:srgbClr val="DC0000"/>
    <a:srgbClr val="FFCA00"/>
    <a:srgbClr val="FF0048"/>
    <a:srgbClr val="0058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93" autoAdjust="0"/>
    <p:restoredTop sz="86418"/>
  </p:normalViewPr>
  <p:slideViewPr>
    <p:cSldViewPr snapToGrid="0">
      <p:cViewPr varScale="1">
        <p:scale>
          <a:sx n="54" d="100"/>
          <a:sy n="54" d="100"/>
        </p:scale>
        <p:origin x="2606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3264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134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D245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図 27">
            <a:extLst>
              <a:ext uri="{FF2B5EF4-FFF2-40B4-BE49-F238E27FC236}">
                <a16:creationId xmlns:a16="http://schemas.microsoft.com/office/drawing/2014/main" id="{389FCA0C-5474-F748-8F3C-BECE14EFF7A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7775576" cy="10907714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0" y="8915400"/>
            <a:ext cx="7775575" cy="1992313"/>
          </a:xfrm>
          <a:prstGeom prst="rect">
            <a:avLst/>
          </a:prstGeom>
          <a:solidFill>
            <a:srgbClr val="8D245C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455822" y="2682561"/>
            <a:ext cx="3772186" cy="1446550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4400" b="1" dirty="0">
                <a:solidFill>
                  <a:srgbClr val="8D245C"/>
                </a:solidFill>
                <a:effectLst>
                  <a:glow rad="114300">
                    <a:schemeClr val="bg1"/>
                  </a:glow>
                </a:effectLst>
                <a:latin typeface="+mj-ea"/>
                <a:ea typeface="+mj-ea"/>
                <a:cs typeface="MS PMincho" charset="-128"/>
              </a:rPr>
              <a:t>THE SPRING</a:t>
            </a:r>
          </a:p>
          <a:p>
            <a:pPr algn="r"/>
            <a:r>
              <a:rPr kumimoji="1" lang="en-US" altLang="ja-JP" sz="4400" b="1" dirty="0">
                <a:solidFill>
                  <a:srgbClr val="8D245C"/>
                </a:solidFill>
                <a:effectLst>
                  <a:glow rad="114300">
                    <a:schemeClr val="bg1"/>
                  </a:glow>
                </a:effectLst>
                <a:latin typeface="+mj-ea"/>
                <a:ea typeface="+mj-ea"/>
                <a:cs typeface="MS PMincho" charset="-128"/>
              </a:rPr>
              <a:t>BERGEN SALE</a:t>
            </a:r>
            <a:endParaRPr kumimoji="1" lang="ja-JP" altLang="en-US" sz="4400" b="1" dirty="0">
              <a:solidFill>
                <a:srgbClr val="8D245C"/>
              </a:solidFill>
              <a:effectLst>
                <a:glow rad="114300">
                  <a:schemeClr val="bg1"/>
                </a:glow>
              </a:effectLst>
              <a:latin typeface="+mj-ea"/>
              <a:ea typeface="+mj-ea"/>
              <a:cs typeface="MS PMincho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2200168" y="190886"/>
            <a:ext cx="5165197" cy="2646878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kumimoji="1" lang="en-US" altLang="ja-JP" sz="16600" b="1" dirty="0">
                <a:solidFill>
                  <a:schemeClr val="bg1"/>
                </a:solidFill>
                <a:effectLst>
                  <a:glow rad="63500">
                    <a:srgbClr val="8D245C"/>
                  </a:glow>
                </a:effectLst>
                <a:latin typeface="+mj-ea"/>
                <a:ea typeface="+mj-ea"/>
                <a:cs typeface="MS PMincho" charset="-128"/>
              </a:rPr>
              <a:t>SALE</a:t>
            </a:r>
            <a:endParaRPr kumimoji="1" lang="ja-JP" altLang="en-US" sz="16600" b="1" dirty="0">
              <a:solidFill>
                <a:schemeClr val="bg1"/>
              </a:solidFill>
              <a:effectLst>
                <a:glow rad="63500">
                  <a:srgbClr val="8D245C"/>
                </a:glow>
              </a:effectLst>
              <a:latin typeface="+mj-ea"/>
              <a:ea typeface="+mj-ea"/>
              <a:cs typeface="MS PMincho" charset="-128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1896813" y="9129654"/>
            <a:ext cx="4015843" cy="584775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ja-JP" sz="3200" b="1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SPORT SHOP ASKUL</a:t>
            </a:r>
            <a:endParaRPr lang="ja-JP" altLang="en-US" sz="3200" b="1" dirty="0"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841669" y="4370715"/>
            <a:ext cx="1107996" cy="1200329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ja-JP" sz="7200" b="1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  <a:cs typeface="MS PMincho" charset="-128"/>
              </a:rPr>
              <a:t>3</a:t>
            </a:r>
            <a:r>
              <a:rPr kumimoji="1" lang="en-US" altLang="ja-JP" sz="7200" b="1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  <a:cs typeface="MS PMincho" charset="-128"/>
              </a:rPr>
              <a:t>/</a:t>
            </a:r>
            <a:endParaRPr kumimoji="1" lang="ja-JP" altLang="en-US" sz="7200" b="1" dirty="0">
              <a:solidFill>
                <a:schemeClr val="bg1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+mj-ea"/>
              <a:ea typeface="+mj-ea"/>
              <a:cs typeface="MS PMincho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611907" y="4487703"/>
            <a:ext cx="1313180" cy="1446550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8800" b="1" dirty="0">
                <a:solidFill>
                  <a:srgbClr val="FFFF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  <a:cs typeface="MS PMincho" charset="-128"/>
              </a:rPr>
              <a:t>16</a:t>
            </a:r>
            <a:endParaRPr kumimoji="1" lang="ja-JP" altLang="en-US" sz="8800" b="1" dirty="0">
              <a:solidFill>
                <a:srgbClr val="FFFF0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+mj-ea"/>
              <a:ea typeface="+mj-ea"/>
              <a:cs typeface="MS PMincho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 rot="5400000">
            <a:off x="5752951" y="4890101"/>
            <a:ext cx="912429" cy="769441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ja-JP" sz="4400" b="1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  <a:cs typeface="MS PMincho" charset="-128"/>
              </a:rPr>
              <a:t>sat</a:t>
            </a:r>
            <a:endParaRPr kumimoji="1" lang="ja-JP" altLang="en-US" sz="4400" b="1" dirty="0">
              <a:solidFill>
                <a:schemeClr val="bg1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+mj-ea"/>
              <a:ea typeface="+mj-ea"/>
              <a:cs typeface="MS PMincho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613148" y="5561312"/>
            <a:ext cx="1107996" cy="1200329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ja-JP" sz="7200" b="1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  <a:cs typeface="MS PMincho" charset="-128"/>
              </a:rPr>
              <a:t>4</a:t>
            </a:r>
            <a:r>
              <a:rPr kumimoji="1" lang="en-US" altLang="ja-JP" sz="7200" b="1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  <a:cs typeface="MS PMincho" charset="-128"/>
              </a:rPr>
              <a:t>/</a:t>
            </a:r>
            <a:endParaRPr kumimoji="1" lang="ja-JP" altLang="en-US" sz="7200" b="1" dirty="0">
              <a:solidFill>
                <a:schemeClr val="bg1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+mj-ea"/>
              <a:ea typeface="+mj-ea"/>
              <a:cs typeface="MS PMincho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383386" y="5678300"/>
            <a:ext cx="1313180" cy="1446550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8800" b="1" dirty="0">
                <a:solidFill>
                  <a:srgbClr val="FFFF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  <a:cs typeface="MS PMincho" charset="-128"/>
              </a:rPr>
              <a:t>28</a:t>
            </a:r>
            <a:endParaRPr kumimoji="1" lang="ja-JP" altLang="en-US" sz="8800" b="1" dirty="0">
              <a:solidFill>
                <a:srgbClr val="FFFF0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+mj-ea"/>
              <a:ea typeface="+mj-ea"/>
              <a:cs typeface="MS PMincho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 rot="5400000">
            <a:off x="6424242" y="6080698"/>
            <a:ext cx="1112805" cy="769441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ja-JP" sz="4400" b="1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  <a:cs typeface="MS PMincho" charset="-128"/>
              </a:rPr>
              <a:t>wed</a:t>
            </a:r>
            <a:endParaRPr kumimoji="1" lang="ja-JP" altLang="en-US" sz="4400" b="1" dirty="0">
              <a:solidFill>
                <a:schemeClr val="bg1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+mj-ea"/>
              <a:ea typeface="+mj-ea"/>
              <a:cs typeface="MS PMincho" charset="-128"/>
            </a:endParaRPr>
          </a:p>
        </p:txBody>
      </p:sp>
      <p:sp>
        <p:nvSpPr>
          <p:cNvPr id="24" name="三角形 23"/>
          <p:cNvSpPr/>
          <p:nvPr/>
        </p:nvSpPr>
        <p:spPr>
          <a:xfrm rot="5400000">
            <a:off x="6560438" y="5064110"/>
            <a:ext cx="391798" cy="337757"/>
          </a:xfrm>
          <a:prstGeom prst="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31727" y="6081554"/>
            <a:ext cx="2117887" cy="1446550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US" altLang="ja-JP" sz="8800" b="1" dirty="0">
                <a:solidFill>
                  <a:schemeClr val="bg1"/>
                </a:solidFill>
                <a:effectLst>
                  <a:glow rad="63500">
                    <a:srgbClr val="8D245C"/>
                  </a:glow>
                </a:effectLst>
                <a:latin typeface="+mj-ea"/>
                <a:ea typeface="+mj-ea"/>
                <a:cs typeface="MS PMincho" charset="-128"/>
              </a:rPr>
              <a:t>ALL</a:t>
            </a:r>
            <a:endParaRPr kumimoji="1" lang="ja-JP" altLang="en-US" sz="8800" b="1" dirty="0">
              <a:solidFill>
                <a:schemeClr val="bg1"/>
              </a:solidFill>
              <a:effectLst>
                <a:glow rad="63500">
                  <a:srgbClr val="8D245C"/>
                </a:glow>
              </a:effectLst>
              <a:latin typeface="+mj-ea"/>
              <a:ea typeface="+mj-ea"/>
              <a:cs typeface="MS PMincho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31727" y="7198343"/>
            <a:ext cx="2605200" cy="1446550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US" altLang="ja-JP" sz="8800" b="1" dirty="0">
                <a:solidFill>
                  <a:schemeClr val="bg1"/>
                </a:solidFill>
                <a:effectLst>
                  <a:glow rad="63500">
                    <a:srgbClr val="8D245C"/>
                  </a:glow>
                </a:effectLst>
                <a:latin typeface="+mj-ea"/>
                <a:ea typeface="+mj-ea"/>
                <a:cs typeface="MS PMincho" charset="-128"/>
              </a:rPr>
              <a:t>ITEM</a:t>
            </a:r>
            <a:endParaRPr kumimoji="1" lang="ja-JP" altLang="en-US" sz="8800" b="1" dirty="0">
              <a:solidFill>
                <a:schemeClr val="bg1"/>
              </a:solidFill>
              <a:effectLst>
                <a:glow rad="63500">
                  <a:srgbClr val="8D245C"/>
                </a:glow>
              </a:effectLst>
              <a:latin typeface="+mj-ea"/>
              <a:ea typeface="+mj-ea"/>
              <a:cs typeface="MS PMincho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216737" y="7388574"/>
            <a:ext cx="3700052" cy="1200329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kumimoji="1" lang="en-US" altLang="ja-JP" sz="7200" b="1" dirty="0">
                <a:solidFill>
                  <a:srgbClr val="FFFF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  <a:cs typeface="MS PMincho" charset="-128"/>
              </a:rPr>
              <a:t>20</a:t>
            </a:r>
            <a:r>
              <a:rPr kumimoji="1" lang="ja-JP" altLang="en-US" sz="7200" b="1" dirty="0">
                <a:solidFill>
                  <a:srgbClr val="FFFF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  <a:cs typeface="MS PMincho" charset="-128"/>
              </a:rPr>
              <a:t>％</a:t>
            </a:r>
            <a:r>
              <a:rPr kumimoji="1" lang="en-US" altLang="ja-JP" sz="7200" b="1" dirty="0">
                <a:solidFill>
                  <a:srgbClr val="FFFF00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+mj-ea"/>
                <a:ea typeface="+mj-ea"/>
                <a:cs typeface="MS PMincho" charset="-128"/>
              </a:rPr>
              <a:t>OFF</a:t>
            </a:r>
            <a:endParaRPr kumimoji="1" lang="ja-JP" altLang="en-US" sz="7200" b="1" dirty="0">
              <a:solidFill>
                <a:srgbClr val="FFFF00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+mj-ea"/>
              <a:ea typeface="+mj-ea"/>
              <a:cs typeface="MS PMincho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71E2302F-9C6C-5E48-982C-5FE624F46A72}"/>
              </a:ext>
            </a:extLst>
          </p:cNvPr>
          <p:cNvSpPr txBox="1"/>
          <p:nvPr/>
        </p:nvSpPr>
        <p:spPr>
          <a:xfrm>
            <a:off x="1396675" y="10097877"/>
            <a:ext cx="5016117" cy="369332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東京都江東区豊洲 </a:t>
            </a:r>
            <a:r>
              <a:rPr lang="en-US" altLang="ja-JP" sz="1600" b="1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3-2-3</a:t>
            </a:r>
            <a:r>
              <a:rPr lang="ja-JP" altLang="en-US" sz="1800" b="1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　</a:t>
            </a:r>
            <a:r>
              <a:rPr lang="en-US" altLang="ja-JP" sz="1800" b="1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http://</a:t>
            </a:r>
            <a:r>
              <a:rPr lang="en-US" altLang="ja-JP" sz="1800" b="1" dirty="0" err="1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www.askult.com</a:t>
            </a:r>
            <a:r>
              <a:rPr lang="en-US" altLang="ja-JP" sz="1800" b="1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/</a:t>
            </a:r>
            <a:endParaRPr lang="ja-JP" altLang="en-US" sz="1800" b="1" dirty="0"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05120D2-0625-8945-BF39-EFFAD2913878}"/>
              </a:ext>
            </a:extLst>
          </p:cNvPr>
          <p:cNvSpPr txBox="1"/>
          <p:nvPr/>
        </p:nvSpPr>
        <p:spPr>
          <a:xfrm>
            <a:off x="1609073" y="9731124"/>
            <a:ext cx="4591321" cy="369332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ja-JP" sz="1800" b="1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TEL : 03-1234-1111</a:t>
            </a:r>
            <a:r>
              <a:rPr lang="ja-JP" altLang="en-US" sz="1800" b="1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　　</a:t>
            </a:r>
            <a:r>
              <a:rPr lang="en-US" altLang="ja-JP" sz="1800" b="1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FAX : 03-1234-1111</a:t>
            </a:r>
            <a:endParaRPr lang="ja-JP" altLang="en-US" sz="1800" b="1" dirty="0"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112778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137</Words>
  <Application>Microsoft Office PowerPoint</Application>
  <PresentationFormat>ユーザー設定</PresentationFormat>
  <Paragraphs>33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MS PMincho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2018-01-31T10:58:39Z</dcterms:created>
  <dcterms:modified xsi:type="dcterms:W3CDTF">2018-01-31T10:58:43Z</dcterms:modified>
</cp:coreProperties>
</file>