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5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C1EB"/>
    <a:srgbClr val="FF94B4"/>
    <a:srgbClr val="FF0048"/>
    <a:srgbClr val="EBC71A"/>
    <a:srgbClr val="31BEA6"/>
    <a:srgbClr val="EDF1EC"/>
    <a:srgbClr val="29A490"/>
    <a:srgbClr val="DC0000"/>
    <a:srgbClr val="0076FF"/>
    <a:srgbClr val="FFC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24" autoAdjust="0"/>
    <p:restoredTop sz="86418"/>
  </p:normalViewPr>
  <p:slideViewPr>
    <p:cSldViewPr snapToGrid="0">
      <p:cViewPr varScale="1">
        <p:scale>
          <a:sx n="54" d="100"/>
          <a:sy n="54" d="100"/>
        </p:scale>
        <p:origin x="2798" y="82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2018/1/31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75" r:id="rId13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図 35">
            <a:extLst>
              <a:ext uri="{FF2B5EF4-FFF2-40B4-BE49-F238E27FC236}">
                <a16:creationId xmlns:a16="http://schemas.microsoft.com/office/drawing/2014/main" id="{412C8350-94CD-5F45-A872-DBAE2A60A0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775575" cy="10907713"/>
          </a:xfrm>
          <a:prstGeom prst="rect">
            <a:avLst/>
          </a:prstGeom>
        </p:spPr>
      </p:pic>
      <p:sp>
        <p:nvSpPr>
          <p:cNvPr id="7" name="角丸四角形 6"/>
          <p:cNvSpPr/>
          <p:nvPr/>
        </p:nvSpPr>
        <p:spPr>
          <a:xfrm>
            <a:off x="3625854" y="3553108"/>
            <a:ext cx="3214688" cy="979881"/>
          </a:xfrm>
          <a:prstGeom prst="roundRect">
            <a:avLst>
              <a:gd name="adj" fmla="val 3589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/>
          <p:cNvSpPr/>
          <p:nvPr/>
        </p:nvSpPr>
        <p:spPr>
          <a:xfrm>
            <a:off x="0" y="593345"/>
            <a:ext cx="7775575" cy="2184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990749" y="1368835"/>
            <a:ext cx="579408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7200" b="1" spc="-300" dirty="0">
                <a:solidFill>
                  <a:srgbClr val="FF94B4"/>
                </a:solidFill>
                <a:effectLst/>
              </a:rPr>
              <a:t>新春売出</a:t>
            </a:r>
            <a:r>
              <a:rPr lang="en-US" altLang="ja-JP" sz="8000" b="1" spc="-300" dirty="0">
                <a:solidFill>
                  <a:srgbClr val="FF94B4"/>
                </a:solidFill>
                <a:effectLst/>
              </a:rPr>
              <a:t> </a:t>
            </a:r>
            <a:r>
              <a:rPr kumimoji="1" lang="en-US" altLang="ja-JP" sz="8000" b="1" spc="-300" dirty="0">
                <a:solidFill>
                  <a:srgbClr val="FF94B4"/>
                </a:solidFill>
                <a:effectLst/>
              </a:rPr>
              <a:t>SALE</a:t>
            </a:r>
            <a:endParaRPr kumimoji="1" lang="ja-JP" altLang="en-US" sz="8000" b="1" spc="-300" dirty="0">
              <a:solidFill>
                <a:srgbClr val="FF94B4"/>
              </a:solidFill>
              <a:effectLst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1521456" y="800285"/>
            <a:ext cx="4600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FF94B4"/>
                </a:solidFill>
                <a:effectLst/>
              </a:rPr>
              <a:t>音楽楽器のアスクル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0" y="9658350"/>
            <a:ext cx="7775575" cy="1249363"/>
          </a:xfrm>
          <a:prstGeom prst="rect">
            <a:avLst/>
          </a:prstGeom>
          <a:solidFill>
            <a:srgbClr val="FF9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1904979" y="10268842"/>
            <a:ext cx="3066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  <a:latin typeface="+mj-ea"/>
                <a:ea typeface="+mj-ea"/>
              </a:rPr>
              <a:t>東京都江東区豊洲 </a:t>
            </a:r>
            <a:r>
              <a:rPr lang="en-US" altLang="ja-JP" sz="1100" dirty="0">
                <a:solidFill>
                  <a:schemeClr val="bg1"/>
                </a:solidFill>
                <a:latin typeface="+mj-ea"/>
                <a:ea typeface="+mj-ea"/>
              </a:rPr>
              <a:t>3-2-3</a:t>
            </a: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6060489" y="9925191"/>
            <a:ext cx="1107027" cy="60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1200" dirty="0">
                <a:solidFill>
                  <a:schemeClr val="bg1"/>
                </a:solidFill>
                <a:latin typeface="+mj-ea"/>
                <a:ea typeface="+mj-ea"/>
              </a:rPr>
              <a:t>03-1234-1111</a:t>
            </a:r>
          </a:p>
          <a:p>
            <a:pPr>
              <a:lnSpc>
                <a:spcPct val="150000"/>
              </a:lnSpc>
            </a:pPr>
            <a:r>
              <a:rPr lang="en-US" altLang="ja-JP" sz="1200" dirty="0">
                <a:solidFill>
                  <a:schemeClr val="bg1"/>
                </a:solidFill>
                <a:latin typeface="+mj-ea"/>
                <a:ea typeface="+mj-ea"/>
              </a:rPr>
              <a:t>10:00 </a:t>
            </a:r>
            <a:r>
              <a:rPr lang="mr-IN" altLang="ja-JP" sz="1200" dirty="0">
                <a:solidFill>
                  <a:schemeClr val="bg1"/>
                </a:solidFill>
                <a:latin typeface="+mj-ea"/>
                <a:ea typeface="+mj-ea"/>
              </a:rPr>
              <a:t>–</a:t>
            </a:r>
            <a:r>
              <a:rPr lang="en-US" altLang="ja-JP" sz="1200" dirty="0">
                <a:solidFill>
                  <a:schemeClr val="bg1"/>
                </a:solidFill>
                <a:latin typeface="+mj-ea"/>
                <a:ea typeface="+mj-ea"/>
              </a:rPr>
              <a:t> 20:00</a:t>
            </a:r>
          </a:p>
        </p:txBody>
      </p:sp>
      <p:sp>
        <p:nvSpPr>
          <p:cNvPr id="84" name="角丸四角形 83"/>
          <p:cNvSpPr/>
          <p:nvPr/>
        </p:nvSpPr>
        <p:spPr>
          <a:xfrm>
            <a:off x="5222714" y="10022722"/>
            <a:ext cx="812815" cy="177169"/>
          </a:xfrm>
          <a:prstGeom prst="roundRect">
            <a:avLst>
              <a:gd name="adj" fmla="val 50000"/>
            </a:avLst>
          </a:prstGeom>
          <a:solidFill>
            <a:srgbClr val="4DC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bg1"/>
                </a:solidFill>
                <a:latin typeface="+mj-ea"/>
                <a:ea typeface="+mj-ea"/>
              </a:rPr>
              <a:t>TEL</a:t>
            </a:r>
            <a:endParaRPr kumimoji="1" lang="ja-JP" altLang="en-US" sz="105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5" name="角丸四角形 84"/>
          <p:cNvSpPr/>
          <p:nvPr/>
        </p:nvSpPr>
        <p:spPr>
          <a:xfrm>
            <a:off x="5222713" y="10307932"/>
            <a:ext cx="812815" cy="177169"/>
          </a:xfrm>
          <a:prstGeom prst="roundRect">
            <a:avLst>
              <a:gd name="adj" fmla="val 50000"/>
            </a:avLst>
          </a:prstGeom>
          <a:solidFill>
            <a:srgbClr val="4DC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050" dirty="0">
                <a:solidFill>
                  <a:schemeClr val="bg1"/>
                </a:solidFill>
                <a:latin typeface="+mj-ea"/>
                <a:ea typeface="+mj-ea"/>
              </a:rPr>
              <a:t>営業時間</a:t>
            </a: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1904979" y="9914216"/>
            <a:ext cx="2234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800" dirty="0">
                <a:solidFill>
                  <a:schemeClr val="bg1"/>
                </a:solidFill>
                <a:latin typeface="+mj-ea"/>
                <a:ea typeface="+mj-ea"/>
              </a:rPr>
              <a:t>音楽楽器の</a:t>
            </a:r>
            <a:r>
              <a:rPr lang="en-US" altLang="ja-JP" sz="1800" dirty="0">
                <a:solidFill>
                  <a:schemeClr val="bg1"/>
                </a:solidFill>
                <a:latin typeface="+mj-ea"/>
                <a:ea typeface="+mj-ea"/>
              </a:rPr>
              <a:t>ASKUL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39032" y="9852039"/>
            <a:ext cx="1165290" cy="76719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+mj-ea"/>
              </a:rPr>
              <a:t>ここに地図を</a:t>
            </a:r>
            <a:endParaRPr lang="en-US" altLang="ja-JP" sz="1100" b="1" dirty="0">
              <a:solidFill>
                <a:schemeClr val="bg1"/>
              </a:solidFill>
              <a:latin typeface="+mj-ea"/>
            </a:endParaRPr>
          </a:p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+mj-ea"/>
              </a:rPr>
              <a:t>挿入してください</a:t>
            </a:r>
          </a:p>
        </p:txBody>
      </p:sp>
      <p:sp>
        <p:nvSpPr>
          <p:cNvPr id="28" name="円/楕円 27"/>
          <p:cNvSpPr/>
          <p:nvPr/>
        </p:nvSpPr>
        <p:spPr>
          <a:xfrm>
            <a:off x="3468790" y="3539068"/>
            <a:ext cx="993921" cy="993921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4531606" y="3682466"/>
            <a:ext cx="1569660" cy="707886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rgbClr val="4DC1EB"/>
                </a:solidFill>
                <a:latin typeface="+mj-ea"/>
                <a:ea typeface="+mj-ea"/>
                <a:cs typeface="MS PMincho" charset="-128"/>
              </a:rPr>
              <a:t>アコギ</a:t>
            </a:r>
            <a:endParaRPr lang="en-US" altLang="ja-JP" sz="2000" b="1" dirty="0">
              <a:solidFill>
                <a:srgbClr val="4DC1EB"/>
              </a:solidFill>
              <a:latin typeface="+mj-ea"/>
              <a:ea typeface="+mj-ea"/>
              <a:cs typeface="MS PMincho" charset="-128"/>
            </a:endParaRPr>
          </a:p>
          <a:p>
            <a:r>
              <a:rPr lang="ja-JP" altLang="en-US" sz="2000" b="1" dirty="0">
                <a:solidFill>
                  <a:srgbClr val="4DC1EB"/>
                </a:solidFill>
                <a:latin typeface="+mj-ea"/>
                <a:ea typeface="+mj-ea"/>
                <a:cs typeface="MS PMincho" charset="-128"/>
              </a:rPr>
              <a:t>エレキギター</a:t>
            </a:r>
            <a:endParaRPr kumimoji="1" lang="ja-JP" altLang="en-US" sz="2000" b="1" dirty="0">
              <a:solidFill>
                <a:srgbClr val="4DC1EB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170161" y="3553108"/>
            <a:ext cx="1070431" cy="979881"/>
          </a:xfrm>
          <a:prstGeom prst="rect">
            <a:avLst/>
          </a:prstGeom>
          <a:solidFill>
            <a:srgbClr val="4DC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6305266" y="3592245"/>
            <a:ext cx="800219" cy="584775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ja-JP" sz="3200" b="1" dirty="0">
                <a:solidFill>
                  <a:schemeClr val="bg1"/>
                </a:solidFill>
                <a:latin typeface="+mj-ea"/>
                <a:ea typeface="+mj-ea"/>
                <a:cs typeface="MS PMincho" charset="-128"/>
              </a:rPr>
              <a:t>2</a:t>
            </a:r>
            <a:r>
              <a:rPr kumimoji="1" lang="en-US" altLang="ja-JP" sz="3200" b="1" dirty="0">
                <a:solidFill>
                  <a:schemeClr val="bg1"/>
                </a:solidFill>
                <a:effectLst/>
                <a:latin typeface="+mj-ea"/>
                <a:ea typeface="+mj-ea"/>
                <a:cs typeface="MS PMincho" charset="-128"/>
              </a:rPr>
              <a:t>0%</a:t>
            </a:r>
            <a:endParaRPr kumimoji="1" lang="ja-JP" altLang="en-US" sz="3200" b="1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6305265" y="4045501"/>
            <a:ext cx="800219" cy="400110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b="1" spc="300" dirty="0">
                <a:solidFill>
                  <a:schemeClr val="bg1"/>
                </a:solidFill>
                <a:latin typeface="+mj-ea"/>
                <a:ea typeface="+mj-ea"/>
                <a:cs typeface="MS PMincho" charset="-128"/>
              </a:rPr>
              <a:t>OFF</a:t>
            </a:r>
            <a:endParaRPr kumimoji="1" lang="ja-JP" altLang="en-US" sz="2000" b="1" spc="300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3625854" y="4947283"/>
            <a:ext cx="3214688" cy="979881"/>
          </a:xfrm>
          <a:prstGeom prst="roundRect">
            <a:avLst>
              <a:gd name="adj" fmla="val 3589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531606" y="5076641"/>
            <a:ext cx="1351652" cy="707886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solidFill>
                  <a:srgbClr val="4DC1EB"/>
                </a:solidFill>
                <a:effectLst/>
                <a:latin typeface="+mj-ea"/>
                <a:ea typeface="+mj-ea"/>
                <a:cs typeface="MS PMincho" charset="-128"/>
              </a:rPr>
              <a:t>キーボード</a:t>
            </a:r>
            <a:endParaRPr kumimoji="1" lang="en-US" altLang="ja-JP" sz="2000" b="1" dirty="0">
              <a:solidFill>
                <a:srgbClr val="4DC1EB"/>
              </a:solidFill>
              <a:effectLst/>
              <a:latin typeface="+mj-ea"/>
              <a:ea typeface="+mj-ea"/>
              <a:cs typeface="MS PMincho" charset="-128"/>
            </a:endParaRPr>
          </a:p>
          <a:p>
            <a:r>
              <a:rPr lang="ja-JP" altLang="en-US" sz="2000" b="1" dirty="0">
                <a:solidFill>
                  <a:srgbClr val="4DC1EB"/>
                </a:solidFill>
                <a:latin typeface="+mj-ea"/>
                <a:ea typeface="+mj-ea"/>
                <a:cs typeface="MS PMincho" charset="-128"/>
              </a:rPr>
              <a:t>電子ドラム</a:t>
            </a:r>
            <a:endParaRPr kumimoji="1" lang="ja-JP" altLang="en-US" sz="2000" b="1" dirty="0">
              <a:solidFill>
                <a:srgbClr val="4DC1EB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6170161" y="4947283"/>
            <a:ext cx="1070431" cy="979881"/>
          </a:xfrm>
          <a:prstGeom prst="rect">
            <a:avLst/>
          </a:prstGeom>
          <a:solidFill>
            <a:srgbClr val="4DC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6305266" y="4986420"/>
            <a:ext cx="800219" cy="584775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3200" b="1" dirty="0">
                <a:solidFill>
                  <a:schemeClr val="bg1"/>
                </a:solidFill>
                <a:effectLst/>
                <a:latin typeface="+mj-ea"/>
                <a:ea typeface="+mj-ea"/>
                <a:cs typeface="MS PMincho" charset="-128"/>
              </a:rPr>
              <a:t>10%</a:t>
            </a:r>
            <a:endParaRPr kumimoji="1" lang="ja-JP" altLang="en-US" sz="3200" b="1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6305265" y="5439676"/>
            <a:ext cx="800219" cy="400110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b="1" spc="300" dirty="0">
                <a:solidFill>
                  <a:schemeClr val="bg1"/>
                </a:solidFill>
                <a:latin typeface="+mj-ea"/>
                <a:ea typeface="+mj-ea"/>
                <a:cs typeface="MS PMincho" charset="-128"/>
              </a:rPr>
              <a:t>OFF</a:t>
            </a:r>
            <a:endParaRPr kumimoji="1" lang="ja-JP" altLang="en-US" sz="2000" b="1" spc="300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3625854" y="6347458"/>
            <a:ext cx="3214688" cy="979881"/>
          </a:xfrm>
          <a:prstGeom prst="roundRect">
            <a:avLst>
              <a:gd name="adj" fmla="val 3589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531606" y="6476816"/>
            <a:ext cx="1099981" cy="707886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rgbClr val="4DC1EB"/>
                </a:solidFill>
                <a:latin typeface="+mj-ea"/>
                <a:ea typeface="+mj-ea"/>
                <a:cs typeface="MS PMincho" charset="-128"/>
              </a:rPr>
              <a:t>アンプ</a:t>
            </a:r>
            <a:endParaRPr lang="en-US" altLang="ja-JP" sz="2000" b="1" dirty="0">
              <a:solidFill>
                <a:srgbClr val="4DC1EB"/>
              </a:solidFill>
              <a:latin typeface="+mj-ea"/>
              <a:ea typeface="+mj-ea"/>
              <a:cs typeface="MS PMincho" charset="-128"/>
            </a:endParaRPr>
          </a:p>
          <a:p>
            <a:r>
              <a:rPr kumimoji="1" lang="ja-JP" altLang="en-US" sz="2000" b="1" dirty="0">
                <a:solidFill>
                  <a:srgbClr val="4DC1EB"/>
                </a:solidFill>
                <a:effectLst/>
                <a:latin typeface="+mj-ea"/>
                <a:ea typeface="+mj-ea"/>
                <a:cs typeface="MS PMincho" charset="-128"/>
              </a:rPr>
              <a:t>シールド</a:t>
            </a:r>
          </a:p>
        </p:txBody>
      </p:sp>
      <p:sp>
        <p:nvSpPr>
          <p:cNvPr id="47" name="正方形/長方形 46"/>
          <p:cNvSpPr/>
          <p:nvPr/>
        </p:nvSpPr>
        <p:spPr>
          <a:xfrm>
            <a:off x="6170161" y="6347458"/>
            <a:ext cx="1070431" cy="979881"/>
          </a:xfrm>
          <a:prstGeom prst="rect">
            <a:avLst/>
          </a:prstGeom>
          <a:solidFill>
            <a:srgbClr val="4DC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6305266" y="6386595"/>
            <a:ext cx="800219" cy="584775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ja-JP" sz="3200" b="1" dirty="0">
                <a:solidFill>
                  <a:schemeClr val="bg1"/>
                </a:solidFill>
                <a:latin typeface="+mj-ea"/>
                <a:ea typeface="+mj-ea"/>
                <a:cs typeface="MS PMincho" charset="-128"/>
              </a:rPr>
              <a:t>3</a:t>
            </a:r>
            <a:r>
              <a:rPr kumimoji="1" lang="en-US" altLang="ja-JP" sz="3200" b="1" dirty="0">
                <a:solidFill>
                  <a:schemeClr val="bg1"/>
                </a:solidFill>
                <a:effectLst/>
                <a:latin typeface="+mj-ea"/>
                <a:ea typeface="+mj-ea"/>
                <a:cs typeface="MS PMincho" charset="-128"/>
              </a:rPr>
              <a:t>0%</a:t>
            </a:r>
            <a:endParaRPr kumimoji="1" lang="ja-JP" altLang="en-US" sz="3200" b="1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6305265" y="6839851"/>
            <a:ext cx="800219" cy="400110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b="1" spc="300" dirty="0">
                <a:solidFill>
                  <a:schemeClr val="bg1"/>
                </a:solidFill>
                <a:latin typeface="+mj-ea"/>
                <a:ea typeface="+mj-ea"/>
                <a:cs typeface="MS PMincho" charset="-128"/>
              </a:rPr>
              <a:t>OFF</a:t>
            </a:r>
            <a:endParaRPr kumimoji="1" lang="ja-JP" altLang="en-US" sz="2000" b="1" spc="300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59" name="角丸四角形 58"/>
          <p:cNvSpPr/>
          <p:nvPr/>
        </p:nvSpPr>
        <p:spPr>
          <a:xfrm>
            <a:off x="3625854" y="7735634"/>
            <a:ext cx="3214688" cy="979881"/>
          </a:xfrm>
          <a:prstGeom prst="roundRect">
            <a:avLst>
              <a:gd name="adj" fmla="val 3589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4531606" y="7864992"/>
            <a:ext cx="1510350" cy="707886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rgbClr val="4DC1EB"/>
                </a:solidFill>
                <a:latin typeface="+mj-ea"/>
                <a:ea typeface="+mj-ea"/>
                <a:cs typeface="MS PMincho" charset="-128"/>
              </a:rPr>
              <a:t>楽譜</a:t>
            </a:r>
            <a:endParaRPr lang="en-US" altLang="ja-JP" sz="2000" b="1" dirty="0">
              <a:solidFill>
                <a:srgbClr val="4DC1EB"/>
              </a:solidFill>
              <a:latin typeface="+mj-ea"/>
              <a:ea typeface="+mj-ea"/>
              <a:cs typeface="MS PMincho" charset="-128"/>
            </a:endParaRPr>
          </a:p>
          <a:p>
            <a:r>
              <a:rPr kumimoji="1" lang="ja-JP" altLang="en-US" sz="2000" b="1" dirty="0">
                <a:solidFill>
                  <a:srgbClr val="4DC1EB"/>
                </a:solidFill>
                <a:effectLst/>
                <a:latin typeface="+mj-ea"/>
                <a:ea typeface="+mj-ea"/>
                <a:cs typeface="MS PMincho" charset="-128"/>
              </a:rPr>
              <a:t>バンドスコア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170161" y="7735634"/>
            <a:ext cx="1070431" cy="979881"/>
          </a:xfrm>
          <a:prstGeom prst="rect">
            <a:avLst/>
          </a:prstGeom>
          <a:solidFill>
            <a:srgbClr val="4DC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6305266" y="7774771"/>
            <a:ext cx="800219" cy="584775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ja-JP" sz="3200" b="1" dirty="0">
                <a:solidFill>
                  <a:schemeClr val="bg1"/>
                </a:solidFill>
                <a:latin typeface="+mj-ea"/>
                <a:ea typeface="+mj-ea"/>
                <a:cs typeface="MS PMincho" charset="-128"/>
              </a:rPr>
              <a:t>4</a:t>
            </a:r>
            <a:r>
              <a:rPr kumimoji="1" lang="en-US" altLang="ja-JP" sz="3200" b="1" dirty="0">
                <a:solidFill>
                  <a:schemeClr val="bg1"/>
                </a:solidFill>
                <a:effectLst/>
                <a:latin typeface="+mj-ea"/>
                <a:ea typeface="+mj-ea"/>
                <a:cs typeface="MS PMincho" charset="-128"/>
              </a:rPr>
              <a:t>0%</a:t>
            </a:r>
            <a:endParaRPr kumimoji="1" lang="ja-JP" altLang="en-US" sz="3200" b="1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6305265" y="8228027"/>
            <a:ext cx="800219" cy="400110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b="1" spc="300" dirty="0">
                <a:solidFill>
                  <a:schemeClr val="bg1"/>
                </a:solidFill>
                <a:latin typeface="+mj-ea"/>
                <a:ea typeface="+mj-ea"/>
                <a:cs typeface="MS PMincho" charset="-128"/>
              </a:rPr>
              <a:t>OFF</a:t>
            </a:r>
            <a:endParaRPr kumimoji="1" lang="ja-JP" altLang="en-US" sz="2000" b="1" spc="300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29" name="円/楕円 28"/>
          <p:cNvSpPr/>
          <p:nvPr/>
        </p:nvSpPr>
        <p:spPr>
          <a:xfrm>
            <a:off x="3468790" y="4933243"/>
            <a:ext cx="993921" cy="993921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/>
        </p:nvSpPr>
        <p:spPr>
          <a:xfrm>
            <a:off x="3466246" y="6327418"/>
            <a:ext cx="993921" cy="99392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/>
          <p:cNvSpPr/>
          <p:nvPr/>
        </p:nvSpPr>
        <p:spPr>
          <a:xfrm>
            <a:off x="3466246" y="7721594"/>
            <a:ext cx="993921" cy="993921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807265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158</Words>
  <Application>Microsoft Office PowerPoint</Application>
  <PresentationFormat>ユーザー設定</PresentationFormat>
  <Paragraphs>43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MS PMincho</vt:lpstr>
      <vt:lpstr>Arial</vt:lpstr>
      <vt:lpstr>Calibri</vt:lpstr>
      <vt:lpstr>Calibri Light</vt:lpstr>
      <vt:lpstr>Mangal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2018-01-31T10:59:05Z</dcterms:created>
  <dcterms:modified xsi:type="dcterms:W3CDTF">2018-01-31T10:59:09Z</dcterms:modified>
</cp:coreProperties>
</file>