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5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1B703"/>
    <a:srgbClr val="FF94B4"/>
    <a:srgbClr val="4DC1EB"/>
    <a:srgbClr val="FF0048"/>
    <a:srgbClr val="EBC71A"/>
    <a:srgbClr val="31BEA6"/>
    <a:srgbClr val="EDF1EC"/>
    <a:srgbClr val="29A490"/>
    <a:srgbClr val="DC0000"/>
    <a:srgbClr val="007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624" autoAdjust="0"/>
    <p:restoredTop sz="86418"/>
  </p:normalViewPr>
  <p:slideViewPr>
    <p:cSldViewPr snapToGrid="0">
      <p:cViewPr varScale="1">
        <p:scale>
          <a:sx n="54" d="100"/>
          <a:sy n="54" d="100"/>
        </p:scale>
        <p:origin x="2798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8" name="図 37">
            <a:extLst>
              <a:ext uri="{FF2B5EF4-FFF2-40B4-BE49-F238E27FC236}">
                <a16:creationId xmlns:a16="http://schemas.microsoft.com/office/drawing/2014/main" id="{A815193F-54C5-E044-893E-4C2A7C393A5D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-1"/>
            <a:ext cx="7775575" cy="10907713"/>
          </a:xfrm>
          <a:prstGeom prst="rect">
            <a:avLst/>
          </a:prstGeom>
        </p:spPr>
      </p:pic>
      <p:sp>
        <p:nvSpPr>
          <p:cNvPr id="70" name="正方形/長方形 69"/>
          <p:cNvSpPr/>
          <p:nvPr/>
        </p:nvSpPr>
        <p:spPr>
          <a:xfrm>
            <a:off x="0" y="3682842"/>
            <a:ext cx="7775575" cy="3737606"/>
          </a:xfrm>
          <a:prstGeom prst="rect">
            <a:avLst/>
          </a:prstGeom>
          <a:solidFill>
            <a:schemeClr val="tx1">
              <a:alpha val="4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845374" y="624091"/>
            <a:ext cx="606608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chemeClr val="bg1"/>
                </a:solidFill>
              </a:rPr>
              <a:t>高校・大学受験</a:t>
            </a:r>
            <a:r>
              <a:rPr kumimoji="1" lang="ja-JP" altLang="en-US" sz="3200" b="1" dirty="0">
                <a:solidFill>
                  <a:schemeClr val="bg1"/>
                </a:solidFill>
                <a:effectLst/>
              </a:rPr>
              <a:t>のアスクル</a:t>
            </a:r>
            <a:r>
              <a:rPr kumimoji="1" lang="en-US" altLang="ja-JP" sz="3200" b="1" dirty="0">
                <a:solidFill>
                  <a:schemeClr val="bg1"/>
                </a:solidFill>
                <a:effectLst/>
              </a:rPr>
              <a:t> </a:t>
            </a:r>
            <a:r>
              <a:rPr kumimoji="1" lang="ja-JP" altLang="en-US" sz="3200" b="1" dirty="0">
                <a:solidFill>
                  <a:schemeClr val="bg1"/>
                </a:solidFill>
                <a:effectLst/>
              </a:rPr>
              <a:t>新宿校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0" y="9658350"/>
            <a:ext cx="7775575" cy="1249363"/>
          </a:xfrm>
          <a:prstGeom prst="rect">
            <a:avLst/>
          </a:prstGeom>
          <a:solidFill>
            <a:srgbClr val="FF94B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2" name="テキスト ボックス 81"/>
          <p:cNvSpPr txBox="1"/>
          <p:nvPr/>
        </p:nvSpPr>
        <p:spPr>
          <a:xfrm>
            <a:off x="1904979" y="10220074"/>
            <a:ext cx="306659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solidFill>
                  <a:schemeClr val="bg1"/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100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</a:p>
        </p:txBody>
      </p:sp>
      <p:sp>
        <p:nvSpPr>
          <p:cNvPr id="83" name="テキスト ボックス 82"/>
          <p:cNvSpPr txBox="1"/>
          <p:nvPr/>
        </p:nvSpPr>
        <p:spPr>
          <a:xfrm>
            <a:off x="6060489" y="9876423"/>
            <a:ext cx="110702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03-1234-1111</a:t>
            </a:r>
          </a:p>
          <a:p>
            <a:pPr>
              <a:lnSpc>
                <a:spcPct val="150000"/>
              </a:lnSpc>
            </a:pP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10:00 </a:t>
            </a:r>
            <a:r>
              <a:rPr lang="mr-IN" altLang="ja-JP" sz="1200" dirty="0">
                <a:solidFill>
                  <a:schemeClr val="bg1"/>
                </a:solidFill>
                <a:latin typeface="+mj-ea"/>
                <a:ea typeface="+mj-ea"/>
              </a:rPr>
              <a:t>–</a:t>
            </a: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 20:00</a:t>
            </a:r>
          </a:p>
        </p:txBody>
      </p:sp>
      <p:sp>
        <p:nvSpPr>
          <p:cNvPr id="84" name="角丸四角形 83"/>
          <p:cNvSpPr/>
          <p:nvPr/>
        </p:nvSpPr>
        <p:spPr>
          <a:xfrm>
            <a:off x="5222714" y="9973954"/>
            <a:ext cx="812815" cy="177169"/>
          </a:xfrm>
          <a:prstGeom prst="roundRect">
            <a:avLst>
              <a:gd name="adj" fmla="val 50000"/>
            </a:avLst>
          </a:prstGeom>
          <a:solidFill>
            <a:srgbClr val="F1B70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050" dirty="0">
                <a:solidFill>
                  <a:schemeClr val="bg1"/>
                </a:solidFill>
                <a:latin typeface="+mj-ea"/>
                <a:ea typeface="+mj-ea"/>
              </a:rPr>
              <a:t>TEL</a:t>
            </a:r>
            <a:endParaRPr kumimoji="1" lang="ja-JP" altLang="en-US" sz="105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85" name="角丸四角形 84"/>
          <p:cNvSpPr/>
          <p:nvPr/>
        </p:nvSpPr>
        <p:spPr>
          <a:xfrm>
            <a:off x="5222713" y="10259164"/>
            <a:ext cx="812815" cy="177169"/>
          </a:xfrm>
          <a:prstGeom prst="roundRect">
            <a:avLst>
              <a:gd name="adj" fmla="val 50000"/>
            </a:avLst>
          </a:prstGeom>
          <a:solidFill>
            <a:srgbClr val="F1B70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bg1"/>
                </a:solidFill>
                <a:latin typeface="+mj-ea"/>
                <a:ea typeface="+mj-ea"/>
              </a:rPr>
              <a:t>営業時間</a:t>
            </a:r>
          </a:p>
        </p:txBody>
      </p:sp>
      <p:sp>
        <p:nvSpPr>
          <p:cNvPr id="86" name="テキスト ボックス 85"/>
          <p:cNvSpPr txBox="1"/>
          <p:nvPr/>
        </p:nvSpPr>
        <p:spPr>
          <a:xfrm>
            <a:off x="1904979" y="9914216"/>
            <a:ext cx="28620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solidFill>
                  <a:schemeClr val="bg1"/>
                </a:solidFill>
                <a:latin typeface="+mj-ea"/>
                <a:ea typeface="+mj-ea"/>
              </a:rPr>
              <a:t>高校・大学受験のアスクル 新宿校</a:t>
            </a:r>
            <a:endParaRPr lang="en-US" altLang="ja-JP" sz="14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87" name="正方形/長方形 86"/>
          <p:cNvSpPr/>
          <p:nvPr/>
        </p:nvSpPr>
        <p:spPr>
          <a:xfrm>
            <a:off x="639032" y="9852039"/>
            <a:ext cx="1165290" cy="76719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ここに地図を</a:t>
            </a:r>
            <a:endParaRPr lang="en-US" altLang="ja-JP" sz="1100" b="1" dirty="0">
              <a:solidFill>
                <a:schemeClr val="bg1"/>
              </a:solidFill>
              <a:latin typeface="+mj-ea"/>
            </a:endParaRPr>
          </a:p>
          <a:p>
            <a:pPr algn="ctr"/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挿入してください</a:t>
            </a:r>
          </a:p>
        </p:txBody>
      </p:sp>
      <p:sp>
        <p:nvSpPr>
          <p:cNvPr id="3" name="角丸四角形 2"/>
          <p:cNvSpPr/>
          <p:nvPr/>
        </p:nvSpPr>
        <p:spPr>
          <a:xfrm>
            <a:off x="724645" y="1275569"/>
            <a:ext cx="1051631" cy="1051631"/>
          </a:xfrm>
          <a:prstGeom prst="roundRect">
            <a:avLst>
              <a:gd name="adj" fmla="val 8448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2" name="角丸四角形 51"/>
          <p:cNvSpPr/>
          <p:nvPr/>
        </p:nvSpPr>
        <p:spPr>
          <a:xfrm>
            <a:off x="1819140" y="1275569"/>
            <a:ext cx="1051631" cy="1051631"/>
          </a:xfrm>
          <a:prstGeom prst="roundRect">
            <a:avLst>
              <a:gd name="adj" fmla="val 8448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3" name="角丸四角形 52"/>
          <p:cNvSpPr/>
          <p:nvPr/>
        </p:nvSpPr>
        <p:spPr>
          <a:xfrm>
            <a:off x="2921920" y="1275569"/>
            <a:ext cx="1051631" cy="1051631"/>
          </a:xfrm>
          <a:prstGeom prst="roundRect">
            <a:avLst>
              <a:gd name="adj" fmla="val 8448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角丸四角形 53"/>
          <p:cNvSpPr/>
          <p:nvPr/>
        </p:nvSpPr>
        <p:spPr>
          <a:xfrm>
            <a:off x="4038949" y="1275569"/>
            <a:ext cx="1051631" cy="1051631"/>
          </a:xfrm>
          <a:prstGeom prst="roundRect">
            <a:avLst>
              <a:gd name="adj" fmla="val 8448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639032" y="1159695"/>
            <a:ext cx="4591000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000" b="1" spc="590">
                <a:solidFill>
                  <a:srgbClr val="F1B703"/>
                </a:solidFill>
              </a:rPr>
              <a:t>春期講座</a:t>
            </a:r>
            <a:endParaRPr kumimoji="1" lang="ja-JP" altLang="en-US" sz="8800" b="1" spc="590" dirty="0">
              <a:solidFill>
                <a:schemeClr val="bg1"/>
              </a:solidFill>
              <a:effectLst/>
            </a:endParaRPr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5108386" y="1159695"/>
            <a:ext cx="2236510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000" b="1" dirty="0">
                <a:solidFill>
                  <a:schemeClr val="bg1"/>
                </a:solidFill>
              </a:rPr>
              <a:t>開講</a:t>
            </a:r>
            <a:endParaRPr kumimoji="1" lang="ja-JP" altLang="en-US" sz="88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724645" y="2565566"/>
            <a:ext cx="6499351" cy="685800"/>
          </a:xfrm>
          <a:prstGeom prst="roundRect">
            <a:avLst>
              <a:gd name="adj" fmla="val 50000"/>
            </a:avLst>
          </a:prstGeom>
          <a:solidFill>
            <a:srgbClr val="FF94B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724644" y="2621999"/>
            <a:ext cx="649935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2800" b="1" dirty="0">
                <a:solidFill>
                  <a:schemeClr val="bg1"/>
                </a:solidFill>
                <a:latin typeface="+mj-ea"/>
                <a:ea typeface="+mj-ea"/>
              </a:rPr>
              <a:t>3/2(</a:t>
            </a:r>
            <a:r>
              <a:rPr lang="ja-JP" altLang="en-US" sz="2800" b="1" dirty="0">
                <a:solidFill>
                  <a:schemeClr val="bg1"/>
                </a:solidFill>
                <a:latin typeface="+mj-ea"/>
                <a:ea typeface="+mj-ea"/>
              </a:rPr>
              <a:t>月</a:t>
            </a:r>
            <a:r>
              <a:rPr lang="en-US" altLang="ja-JP" sz="2800" b="1" dirty="0">
                <a:solidFill>
                  <a:schemeClr val="bg1"/>
                </a:solidFill>
                <a:latin typeface="+mj-ea"/>
                <a:ea typeface="+mj-ea"/>
              </a:rPr>
              <a:t>)</a:t>
            </a:r>
            <a:r>
              <a:rPr lang="ja-JP" altLang="en-US" sz="2800" b="1" dirty="0">
                <a:solidFill>
                  <a:schemeClr val="bg1"/>
                </a:solidFill>
                <a:latin typeface="+mj-ea"/>
                <a:ea typeface="+mj-ea"/>
              </a:rPr>
              <a:t>より、無料体験講座受付開始</a:t>
            </a:r>
            <a:endParaRPr kumimoji="1" lang="ja-JP" altLang="en-US" sz="3200" b="1" dirty="0">
              <a:solidFill>
                <a:schemeClr val="bg1"/>
              </a:solidFill>
              <a:effectLst/>
              <a:latin typeface="+mj-ea"/>
              <a:ea typeface="+mj-ea"/>
            </a:endParaRPr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1" y="3917249"/>
            <a:ext cx="77755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>
                <a:solidFill>
                  <a:schemeClr val="bg1"/>
                </a:solidFill>
                <a:effectLst/>
              </a:rPr>
              <a:t>こんな中学生・高校生におすすめです</a:t>
            </a:r>
          </a:p>
        </p:txBody>
      </p:sp>
      <p:grpSp>
        <p:nvGrpSpPr>
          <p:cNvPr id="15" name="図形グループ 14"/>
          <p:cNvGrpSpPr/>
          <p:nvPr/>
        </p:nvGrpSpPr>
        <p:grpSpPr>
          <a:xfrm>
            <a:off x="895576" y="4572603"/>
            <a:ext cx="6138416" cy="784830"/>
            <a:chOff x="895576" y="4843534"/>
            <a:chExt cx="6138416" cy="784830"/>
          </a:xfrm>
        </p:grpSpPr>
        <p:sp>
          <p:nvSpPr>
            <p:cNvPr id="68" name="テキスト ボックス 67"/>
            <p:cNvSpPr txBox="1"/>
            <p:nvPr/>
          </p:nvSpPr>
          <p:spPr>
            <a:xfrm>
              <a:off x="895576" y="4843534"/>
              <a:ext cx="2018805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600" b="1" dirty="0">
                  <a:solidFill>
                    <a:schemeClr val="bg1"/>
                  </a:solidFill>
                  <a:effectLst/>
                </a:rPr>
                <a:t>ここに、見出しを入力してください</a:t>
              </a:r>
            </a:p>
          </p:txBody>
        </p:sp>
        <p:sp>
          <p:nvSpPr>
            <p:cNvPr id="69" name="テキスト ボックス 68"/>
            <p:cNvSpPr txBox="1"/>
            <p:nvPr/>
          </p:nvSpPr>
          <p:spPr>
            <a:xfrm>
              <a:off x="2914381" y="4843534"/>
              <a:ext cx="4119611" cy="7848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kumimoji="1" lang="ja-JP" altLang="en-US" sz="1000" b="1" dirty="0">
                  <a:solidFill>
                    <a:schemeClr val="bg1"/>
                  </a:solidFill>
                  <a:effectLst/>
                </a:rPr>
                <a:t>ここに文章を挿入して</a:t>
              </a:r>
              <a:r>
                <a:rPr lang="ja-JP" altLang="en-US" sz="1000" b="1" dirty="0">
                  <a:solidFill>
                    <a:schemeClr val="bg1"/>
                  </a:solidFill>
                </a:rPr>
                <a:t>ください。ここに文章を挿入してください。ここに文章を挿入してください。ここに文章を挿入してください。ここに文章を挿入してください。ここに文章を挿入してください。</a:t>
              </a:r>
            </a:p>
          </p:txBody>
        </p:sp>
      </p:grpSp>
      <p:grpSp>
        <p:nvGrpSpPr>
          <p:cNvPr id="14" name="図形グループ 13"/>
          <p:cNvGrpSpPr/>
          <p:nvPr/>
        </p:nvGrpSpPr>
        <p:grpSpPr>
          <a:xfrm>
            <a:off x="895576" y="5472904"/>
            <a:ext cx="6138416" cy="784830"/>
            <a:chOff x="895576" y="5747710"/>
            <a:chExt cx="6138416" cy="784830"/>
          </a:xfrm>
        </p:grpSpPr>
        <p:sp>
          <p:nvSpPr>
            <p:cNvPr id="72" name="テキスト ボックス 71"/>
            <p:cNvSpPr txBox="1"/>
            <p:nvPr/>
          </p:nvSpPr>
          <p:spPr>
            <a:xfrm>
              <a:off x="895576" y="5747710"/>
              <a:ext cx="2018805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600" b="1" dirty="0">
                  <a:solidFill>
                    <a:schemeClr val="bg1"/>
                  </a:solidFill>
                  <a:effectLst/>
                </a:rPr>
                <a:t>ここに、見出しを入力してください</a:t>
              </a:r>
            </a:p>
          </p:txBody>
        </p:sp>
        <p:sp>
          <p:nvSpPr>
            <p:cNvPr id="73" name="テキスト ボックス 72"/>
            <p:cNvSpPr txBox="1"/>
            <p:nvPr/>
          </p:nvSpPr>
          <p:spPr>
            <a:xfrm>
              <a:off x="2914381" y="5747710"/>
              <a:ext cx="4119611" cy="7848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kumimoji="1" lang="ja-JP" altLang="en-US" sz="1000" b="1" dirty="0">
                  <a:solidFill>
                    <a:schemeClr val="bg1"/>
                  </a:solidFill>
                  <a:effectLst/>
                </a:rPr>
                <a:t>ここに文章を挿入して</a:t>
              </a:r>
              <a:r>
                <a:rPr lang="ja-JP" altLang="en-US" sz="1000" b="1" dirty="0">
                  <a:solidFill>
                    <a:schemeClr val="bg1"/>
                  </a:solidFill>
                </a:rPr>
                <a:t>ください。ここに文章を挿入してください。ここに文章を挿入してください。ここに文章を挿入してください。ここに文章を挿入してください。ここに文章を挿入してください。</a:t>
              </a:r>
            </a:p>
          </p:txBody>
        </p:sp>
      </p:grpSp>
      <p:grpSp>
        <p:nvGrpSpPr>
          <p:cNvPr id="13" name="図形グループ 12"/>
          <p:cNvGrpSpPr/>
          <p:nvPr/>
        </p:nvGrpSpPr>
        <p:grpSpPr>
          <a:xfrm>
            <a:off x="895576" y="6373205"/>
            <a:ext cx="6138416" cy="784830"/>
            <a:chOff x="895576" y="6644136"/>
            <a:chExt cx="6138416" cy="784830"/>
          </a:xfrm>
        </p:grpSpPr>
        <p:sp>
          <p:nvSpPr>
            <p:cNvPr id="74" name="テキスト ボックス 73"/>
            <p:cNvSpPr txBox="1"/>
            <p:nvPr/>
          </p:nvSpPr>
          <p:spPr>
            <a:xfrm>
              <a:off x="895576" y="6644136"/>
              <a:ext cx="2018805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600" b="1" dirty="0">
                  <a:solidFill>
                    <a:schemeClr val="bg1"/>
                  </a:solidFill>
                  <a:effectLst/>
                </a:rPr>
                <a:t>ここに、見出しを入力してください</a:t>
              </a:r>
            </a:p>
          </p:txBody>
        </p:sp>
        <p:sp>
          <p:nvSpPr>
            <p:cNvPr id="75" name="テキスト ボックス 74"/>
            <p:cNvSpPr txBox="1"/>
            <p:nvPr/>
          </p:nvSpPr>
          <p:spPr>
            <a:xfrm>
              <a:off x="2914381" y="6644136"/>
              <a:ext cx="4119611" cy="7848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kumimoji="1" lang="ja-JP" altLang="en-US" sz="1000" b="1" dirty="0">
                  <a:solidFill>
                    <a:schemeClr val="bg1"/>
                  </a:solidFill>
                  <a:effectLst/>
                </a:rPr>
                <a:t>ここに文章を挿入して</a:t>
              </a:r>
              <a:r>
                <a:rPr lang="ja-JP" altLang="en-US" sz="1000" b="1" dirty="0">
                  <a:solidFill>
                    <a:schemeClr val="bg1"/>
                  </a:solidFill>
                </a:rPr>
                <a:t>ください。ここに文章を挿入してください。ここに文章を挿入してください。ここに文章を挿入してください。ここに文章を挿入してください。ここに文章を挿入してください。</a:t>
              </a:r>
            </a:p>
          </p:txBody>
        </p:sp>
      </p:grpSp>
      <p:cxnSp>
        <p:nvCxnSpPr>
          <p:cNvPr id="17" name="直線コネクタ 16"/>
          <p:cNvCxnSpPr/>
          <p:nvPr/>
        </p:nvCxnSpPr>
        <p:spPr>
          <a:xfrm>
            <a:off x="981412" y="6324437"/>
            <a:ext cx="5979428" cy="0"/>
          </a:xfrm>
          <a:prstGeom prst="line">
            <a:avLst/>
          </a:prstGeom>
          <a:ln>
            <a:solidFill>
              <a:schemeClr val="bg1">
                <a:alpha val="7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直線コネクタ 75"/>
          <p:cNvCxnSpPr/>
          <p:nvPr/>
        </p:nvCxnSpPr>
        <p:spPr>
          <a:xfrm>
            <a:off x="981412" y="5394009"/>
            <a:ext cx="5979428" cy="0"/>
          </a:xfrm>
          <a:prstGeom prst="line">
            <a:avLst/>
          </a:prstGeom>
          <a:ln>
            <a:solidFill>
              <a:schemeClr val="bg1">
                <a:alpha val="7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正方形/長方形 17"/>
          <p:cNvSpPr/>
          <p:nvPr/>
        </p:nvSpPr>
        <p:spPr>
          <a:xfrm>
            <a:off x="0" y="7413901"/>
            <a:ext cx="7775575" cy="2244449"/>
          </a:xfrm>
          <a:prstGeom prst="rect">
            <a:avLst/>
          </a:prstGeom>
          <a:solidFill>
            <a:srgbClr val="F1B70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" name="テキスト ボックス 76"/>
          <p:cNvSpPr txBox="1"/>
          <p:nvPr/>
        </p:nvSpPr>
        <p:spPr>
          <a:xfrm>
            <a:off x="2337769" y="7617348"/>
            <a:ext cx="308129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</a:rPr>
              <a:t>春のキャンペーン内容</a:t>
            </a:r>
            <a:endParaRPr kumimoji="1" lang="ja-JP" altLang="en-US" sz="24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78" name="テキスト ボックス 77"/>
          <p:cNvSpPr txBox="1"/>
          <p:nvPr/>
        </p:nvSpPr>
        <p:spPr>
          <a:xfrm>
            <a:off x="785336" y="8219022"/>
            <a:ext cx="3662035" cy="12201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000" b="1" dirty="0">
                <a:solidFill>
                  <a:schemeClr val="bg1"/>
                </a:solidFill>
                <a:effectLst/>
              </a:rPr>
              <a:t>ここに文章を挿入して</a:t>
            </a:r>
            <a:r>
              <a:rPr lang="ja-JP" altLang="en-US" sz="1000" b="1" dirty="0">
                <a:solidFill>
                  <a:schemeClr val="bg1"/>
                </a:solidFill>
              </a:rPr>
              <a:t>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</a:t>
            </a:r>
            <a:r>
              <a:rPr lang="ja-JP" altLang="en-US" sz="1000" b="1">
                <a:solidFill>
                  <a:schemeClr val="bg1"/>
                </a:solidFill>
              </a:rPr>
              <a:t>ください。ここに文章を挿入してください。ここに文章を挿入してください。</a:t>
            </a:r>
          </a:p>
        </p:txBody>
      </p:sp>
      <p:sp>
        <p:nvSpPr>
          <p:cNvPr id="19" name="三角形 18"/>
          <p:cNvSpPr/>
          <p:nvPr/>
        </p:nvSpPr>
        <p:spPr>
          <a:xfrm rot="5400000">
            <a:off x="4637619" y="8621528"/>
            <a:ext cx="432466" cy="372816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1" name="角丸四角形 80"/>
          <p:cNvSpPr/>
          <p:nvPr/>
        </p:nvSpPr>
        <p:spPr>
          <a:xfrm>
            <a:off x="5376336" y="8316532"/>
            <a:ext cx="1643354" cy="302474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600" dirty="0">
                <a:solidFill>
                  <a:srgbClr val="F1B703"/>
                </a:solidFill>
                <a:latin typeface="+mj-ea"/>
                <a:ea typeface="+mj-ea"/>
              </a:rPr>
              <a:t>15</a:t>
            </a:r>
            <a:r>
              <a:rPr kumimoji="1" lang="ja-JP" altLang="en-US" sz="1600" dirty="0">
                <a:solidFill>
                  <a:srgbClr val="F1B703"/>
                </a:solidFill>
                <a:latin typeface="+mj-ea"/>
                <a:ea typeface="+mj-ea"/>
              </a:rPr>
              <a:t>名限定</a:t>
            </a:r>
            <a:r>
              <a:rPr kumimoji="1" lang="en-US" altLang="ja-JP" sz="1600" dirty="0">
                <a:solidFill>
                  <a:srgbClr val="F1B703"/>
                </a:solidFill>
                <a:latin typeface="+mj-ea"/>
                <a:ea typeface="+mj-ea"/>
              </a:rPr>
              <a:t> </a:t>
            </a:r>
            <a:r>
              <a:rPr lang="en-US" altLang="ja-JP" sz="1600" dirty="0">
                <a:solidFill>
                  <a:srgbClr val="F1B703"/>
                </a:solidFill>
                <a:latin typeface="+mj-ea"/>
                <a:ea typeface="+mj-ea"/>
              </a:rPr>
              <a:t>!!</a:t>
            </a:r>
            <a:endParaRPr kumimoji="1" lang="ja-JP" altLang="en-US" sz="1600" dirty="0">
              <a:solidFill>
                <a:srgbClr val="F1B703"/>
              </a:solidFill>
              <a:latin typeface="+mj-ea"/>
              <a:ea typeface="+mj-ea"/>
            </a:endParaRPr>
          </a:p>
        </p:txBody>
      </p:sp>
      <p:sp>
        <p:nvSpPr>
          <p:cNvPr id="88" name="テキスト ボックス 87"/>
          <p:cNvSpPr txBox="1"/>
          <p:nvPr/>
        </p:nvSpPr>
        <p:spPr>
          <a:xfrm>
            <a:off x="5376336" y="8627381"/>
            <a:ext cx="165942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000" b="1">
                <a:solidFill>
                  <a:schemeClr val="bg1"/>
                </a:solidFill>
                <a:effectLst/>
              </a:rPr>
              <a:t>無料</a:t>
            </a:r>
            <a:r>
              <a:rPr kumimoji="1" lang="en-US" altLang="ja-JP" sz="4000" b="1" dirty="0">
                <a:solidFill>
                  <a:schemeClr val="bg1"/>
                </a:solidFill>
                <a:effectLst/>
              </a:rPr>
              <a:t> !!</a:t>
            </a:r>
            <a:endParaRPr kumimoji="1" lang="ja-JP" altLang="en-US" sz="4000" b="1" dirty="0">
              <a:solidFill>
                <a:schemeClr val="bg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48110914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420</Words>
  <Application>Microsoft Office PowerPoint</Application>
  <PresentationFormat>ユーザー設定</PresentationFormat>
  <Paragraphs>40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Arial</vt:lpstr>
      <vt:lpstr>Calibri</vt:lpstr>
      <vt:lpstr>Calibri Light</vt:lpstr>
      <vt:lpstr>Mangal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2018-01-31T10:59:27Z</dcterms:created>
  <dcterms:modified xsi:type="dcterms:W3CDTF">2018-01-31T10:59:31Z</dcterms:modified>
</cp:coreProperties>
</file>