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5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131"/>
    <a:srgbClr val="FF94B4"/>
    <a:srgbClr val="F1B703"/>
    <a:srgbClr val="4DC1EB"/>
    <a:srgbClr val="FF0048"/>
    <a:srgbClr val="EBC71A"/>
    <a:srgbClr val="31BEA6"/>
    <a:srgbClr val="EDF1EC"/>
    <a:srgbClr val="29A490"/>
    <a:srgbClr val="D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617" autoAdjust="0"/>
    <p:restoredTop sz="86418"/>
  </p:normalViewPr>
  <p:slideViewPr>
    <p:cSldViewPr snapToGrid="0">
      <p:cViewPr varScale="1">
        <p:scale>
          <a:sx n="71" d="100"/>
          <a:sy n="71" d="100"/>
        </p:scale>
        <p:origin x="3448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2/3/18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図 33">
            <a:extLst>
              <a:ext uri="{FF2B5EF4-FFF2-40B4-BE49-F238E27FC236}">
                <a16:creationId xmlns:a16="http://schemas.microsoft.com/office/drawing/2014/main" id="{E7A001BC-1FDF-A646-9899-B07613005F6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82"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55" name="正方形/長方形 54"/>
          <p:cNvSpPr/>
          <p:nvPr/>
        </p:nvSpPr>
        <p:spPr>
          <a:xfrm>
            <a:off x="0" y="3300611"/>
            <a:ext cx="3657460" cy="286224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ここに写真を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挿入してください</a:t>
            </a:r>
          </a:p>
        </p:txBody>
      </p:sp>
      <p:sp>
        <p:nvSpPr>
          <p:cNvPr id="70" name="正方形/長方形 69"/>
          <p:cNvSpPr/>
          <p:nvPr/>
        </p:nvSpPr>
        <p:spPr>
          <a:xfrm>
            <a:off x="1" y="1868717"/>
            <a:ext cx="6960840" cy="1131135"/>
          </a:xfrm>
          <a:prstGeom prst="rect">
            <a:avLst/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321735" y="618955"/>
            <a:ext cx="36471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高校・大学受験</a:t>
            </a:r>
            <a:r>
              <a:rPr kumimoji="1" lang="ja-JP" altLang="en-US" sz="3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の</a:t>
            </a:r>
            <a:endParaRPr kumimoji="1" lang="en-US" altLang="ja-JP" sz="3600" b="1" dirty="0">
              <a:solidFill>
                <a:schemeClr val="bg1"/>
              </a:soli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kumimoji="1" lang="ja-JP" altLang="en-US" sz="3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アスクル</a:t>
            </a:r>
            <a:r>
              <a:rPr kumimoji="1" lang="en-US" altLang="ja-JP" sz="3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kumimoji="1" lang="ja-JP" altLang="en-US" sz="3600" b="1" dirty="0">
                <a:solidFill>
                  <a:schemeClr val="bg1"/>
                </a:soli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新宿校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0" y="9658350"/>
            <a:ext cx="7775575" cy="1249363"/>
          </a:xfrm>
          <a:prstGeom prst="rect">
            <a:avLst/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4" name="角丸四角形 83"/>
          <p:cNvSpPr/>
          <p:nvPr/>
        </p:nvSpPr>
        <p:spPr>
          <a:xfrm>
            <a:off x="5222714" y="9973954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050" dirty="0">
                <a:solidFill>
                  <a:srgbClr val="FF94B4"/>
                </a:solidFill>
                <a:latin typeface="+mj-ea"/>
                <a:ea typeface="+mj-ea"/>
              </a:rPr>
              <a:t>TEL</a:t>
            </a:r>
            <a:endParaRPr kumimoji="1" lang="ja-JP" altLang="en-US" sz="1050" dirty="0">
              <a:solidFill>
                <a:srgbClr val="FF94B4"/>
              </a:solidFill>
              <a:latin typeface="+mj-ea"/>
              <a:ea typeface="+mj-ea"/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5222713" y="10259164"/>
            <a:ext cx="812815" cy="177169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dirty="0">
                <a:solidFill>
                  <a:srgbClr val="FF94B4"/>
                </a:solidFill>
                <a:latin typeface="+mj-ea"/>
                <a:ea typeface="+mj-ea"/>
              </a:rPr>
              <a:t>営業時間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04979" y="9914216"/>
            <a:ext cx="28620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高校・大学受験のアスクル 新宿校</a:t>
            </a:r>
            <a:endParaRPr lang="en-US" altLang="ja-JP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967535" y="704063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角丸四角形 51"/>
          <p:cNvSpPr/>
          <p:nvPr/>
        </p:nvSpPr>
        <p:spPr>
          <a:xfrm>
            <a:off x="2084564" y="704063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角丸四角形 52"/>
          <p:cNvSpPr/>
          <p:nvPr/>
        </p:nvSpPr>
        <p:spPr>
          <a:xfrm>
            <a:off x="967535" y="1808212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角丸四角形 53"/>
          <p:cNvSpPr/>
          <p:nvPr/>
        </p:nvSpPr>
        <p:spPr>
          <a:xfrm>
            <a:off x="2084564" y="1808212"/>
            <a:ext cx="1051631" cy="1051631"/>
          </a:xfrm>
          <a:prstGeom prst="roundRect">
            <a:avLst>
              <a:gd name="adj" fmla="val 8448"/>
            </a:avLst>
          </a:prstGeom>
          <a:solidFill>
            <a:schemeClr val="bg1"/>
          </a:solidFill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884348" y="599062"/>
            <a:ext cx="23878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spc="590" dirty="0">
                <a:solidFill>
                  <a:srgbClr val="FF94B4"/>
                </a:solidFill>
              </a:rPr>
              <a:t>春期</a:t>
            </a:r>
            <a:endParaRPr kumimoji="1" lang="ja-JP" altLang="en-US" sz="8800" b="1" spc="590" dirty="0">
              <a:solidFill>
                <a:srgbClr val="FF94B4"/>
              </a:solidFill>
              <a:effectLst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901280" y="1683299"/>
            <a:ext cx="238783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spc="590" dirty="0">
                <a:solidFill>
                  <a:srgbClr val="FF94B4"/>
                </a:solidFill>
              </a:rPr>
              <a:t>講座</a:t>
            </a:r>
            <a:endParaRPr kumimoji="1" lang="ja-JP" altLang="en-US" sz="8800" b="1" spc="590" dirty="0">
              <a:solidFill>
                <a:srgbClr val="FF94B4"/>
              </a:solidFill>
              <a:effectLst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511580" y="1916153"/>
            <a:ext cx="595035" cy="58477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effectLst/>
                <a:latin typeface="+mj-ea"/>
                <a:ea typeface="+mj-ea"/>
              </a:rPr>
              <a:t>3/</a:t>
            </a:r>
            <a:endParaRPr kumimoji="1" lang="ja-JP" altLang="en-US" sz="3200" b="1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887648" y="1843476"/>
            <a:ext cx="65274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7200" b="1" dirty="0">
                <a:solidFill>
                  <a:srgbClr val="FFFF00"/>
                </a:solidFill>
                <a:effectLst/>
                <a:latin typeface="+mj-ea"/>
                <a:ea typeface="+mj-ea"/>
              </a:rPr>
              <a:t>2</a:t>
            </a:r>
            <a:endParaRPr kumimoji="1" lang="ja-JP" altLang="en-US" sz="7200" b="1" dirty="0">
              <a:solidFill>
                <a:srgbClr val="FFFF00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 rot="5400000">
            <a:off x="4243697" y="2230814"/>
            <a:ext cx="9348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FF00"/>
                </a:solidFill>
                <a:effectLst/>
                <a:latin typeface="+mj-ea"/>
                <a:ea typeface="+mj-ea"/>
              </a:rPr>
              <a:t>MON</a:t>
            </a:r>
            <a:endParaRPr kumimoji="1" lang="ja-JP" altLang="en-US" sz="2800" b="1" dirty="0">
              <a:solidFill>
                <a:srgbClr val="FFFF00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962157" y="1904008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solidFill>
                  <a:srgbClr val="FFFF00"/>
                </a:solidFill>
                <a:effectLst/>
                <a:latin typeface="+mj-ea"/>
                <a:ea typeface="+mj-ea"/>
              </a:rPr>
              <a:t>無料体験</a:t>
            </a:r>
            <a:endParaRPr kumimoji="1" lang="ja-JP" altLang="en-US" sz="3200" b="1" dirty="0">
              <a:solidFill>
                <a:srgbClr val="FFFF00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962158" y="2360916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200" b="1" dirty="0">
                <a:solidFill>
                  <a:srgbClr val="FFFF00"/>
                </a:solidFill>
                <a:effectLst/>
                <a:latin typeface="+mj-ea"/>
                <a:ea typeface="+mj-ea"/>
              </a:rPr>
              <a:t>受付開始</a:t>
            </a:r>
            <a:endParaRPr kumimoji="1" lang="ja-JP" altLang="en-US" sz="3200" b="1" dirty="0">
              <a:solidFill>
                <a:srgbClr val="FFFF00"/>
              </a:solidFill>
              <a:effectLst/>
              <a:latin typeface="+mj-ea"/>
              <a:ea typeface="+mj-ea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57600" y="3300611"/>
            <a:ext cx="4117835" cy="2863927"/>
          </a:xfrm>
          <a:prstGeom prst="rect">
            <a:avLst/>
          </a:prstGeom>
          <a:solidFill>
            <a:srgbClr val="FF9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887648" y="3536004"/>
            <a:ext cx="27767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こんな中学生・高校生に</a:t>
            </a:r>
            <a:endParaRPr lang="en-US" altLang="ja-JP" sz="2000" b="1" dirty="0">
              <a:solidFill>
                <a:schemeClr val="bg1"/>
              </a:solidFill>
              <a:effectLst/>
            </a:endParaRPr>
          </a:p>
          <a:p>
            <a:r>
              <a:rPr kumimoji="1" lang="ja-JP" altLang="en-US" sz="2000" b="1" dirty="0">
                <a:solidFill>
                  <a:schemeClr val="bg1"/>
                </a:solidFill>
                <a:effectLst/>
              </a:rPr>
              <a:t>おすすめの講座です！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3888310" y="4282082"/>
            <a:ext cx="3556140" cy="1722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effectLst/>
              </a:rPr>
              <a:t>ここに文章を入力してください。</a:t>
            </a:r>
            <a:r>
              <a:rPr lang="ja-JP" altLang="en-US" sz="1200" dirty="0">
                <a:solidFill>
                  <a:schemeClr val="bg1"/>
                </a:solidFill>
              </a:rPr>
              <a:t>ここに文章を入力してください。ここに文章を入力してください。ここに文章を入力してください。ここに文章を入力してください。ここに文章を入力してください。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49" name="正方形/長方形 48"/>
          <p:cNvSpPr/>
          <p:nvPr/>
        </p:nvSpPr>
        <p:spPr>
          <a:xfrm>
            <a:off x="0" y="6162856"/>
            <a:ext cx="7775575" cy="34916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0" y="6393508"/>
            <a:ext cx="7775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b="1">
                <a:solidFill>
                  <a:srgbClr val="FF94B4"/>
                </a:solidFill>
                <a:effectLst/>
              </a:rPr>
              <a:t>無料体験内容</a:t>
            </a:r>
            <a:endParaRPr kumimoji="1" lang="ja-JP" altLang="en-US" sz="2800" b="1" dirty="0">
              <a:solidFill>
                <a:srgbClr val="FF94B4"/>
              </a:solidFill>
              <a:effectLst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443670" y="7054385"/>
            <a:ext cx="2099503" cy="1283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ここに写真を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343654" y="8400957"/>
            <a:ext cx="23423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ここに文章を入力してください。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79" name="正方形/長方形 78"/>
          <p:cNvSpPr/>
          <p:nvPr/>
        </p:nvSpPr>
        <p:spPr>
          <a:xfrm>
            <a:off x="2847480" y="7054385"/>
            <a:ext cx="2099503" cy="1283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ここに写真を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2747464" y="8400957"/>
            <a:ext cx="23423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ここに文章を入力してください。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89" name="正方形/長方形 88"/>
          <p:cNvSpPr/>
          <p:nvPr/>
        </p:nvSpPr>
        <p:spPr>
          <a:xfrm>
            <a:off x="5251289" y="7054385"/>
            <a:ext cx="2099503" cy="1283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ここに写真を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5151273" y="8400957"/>
            <a:ext cx="234239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  <a:effectLst/>
              </a:rPr>
              <a:t>ここに文章を入力してください。</a:t>
            </a:r>
            <a:r>
              <a:rPr lang="ja-JP" altLang="en-US" sz="1200" dirty="0">
                <a:solidFill>
                  <a:schemeClr val="bg1">
                    <a:lumMod val="65000"/>
                  </a:schemeClr>
                </a:solidFill>
              </a:rPr>
              <a:t>ここに文章を入力してください。ここに文章を入力してください。ここに文章を入力してください。ここに文章を入力してください。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3277249-EEAD-594D-A433-DAD5D262558C}"/>
              </a:ext>
            </a:extLst>
          </p:cNvPr>
          <p:cNvSpPr txBox="1"/>
          <p:nvPr/>
        </p:nvSpPr>
        <p:spPr>
          <a:xfrm>
            <a:off x="1904979" y="10220074"/>
            <a:ext cx="3066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100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A2C9D672-9936-F346-945B-102DB8701038}"/>
              </a:ext>
            </a:extLst>
          </p:cNvPr>
          <p:cNvSpPr txBox="1"/>
          <p:nvPr/>
        </p:nvSpPr>
        <p:spPr>
          <a:xfrm>
            <a:off x="6060489" y="9876423"/>
            <a:ext cx="1107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10:00 </a:t>
            </a:r>
            <a:r>
              <a:rPr lang="mr-IN" altLang="ja-JP" sz="1200" dirty="0">
                <a:solidFill>
                  <a:schemeClr val="bg1"/>
                </a:solidFill>
                <a:latin typeface="+mj-ea"/>
                <a:ea typeface="+mj-ea"/>
              </a:rPr>
              <a:t>–</a:t>
            </a:r>
            <a:r>
              <a:rPr lang="en-US" altLang="ja-JP" sz="1200" dirty="0">
                <a:solidFill>
                  <a:schemeClr val="bg1"/>
                </a:solidFill>
                <a:latin typeface="+mj-ea"/>
                <a:ea typeface="+mj-ea"/>
              </a:rPr>
              <a:t> 20:00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4ABE20C-5A08-C14E-AB3A-E8B05F6859A1}"/>
              </a:ext>
            </a:extLst>
          </p:cNvPr>
          <p:cNvSpPr/>
          <p:nvPr/>
        </p:nvSpPr>
        <p:spPr>
          <a:xfrm>
            <a:off x="639032" y="9852039"/>
            <a:ext cx="1165290" cy="767193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ここに地図を</a:t>
            </a:r>
            <a:endParaRPr lang="en-US" altLang="ja-JP" sz="1100" b="1" dirty="0">
              <a:solidFill>
                <a:schemeClr val="bg1"/>
              </a:solidFill>
              <a:latin typeface="+mj-ea"/>
            </a:endParaRPr>
          </a:p>
          <a:p>
            <a:pPr algn="ctr"/>
            <a:r>
              <a:rPr lang="ja-JP" altLang="en-US" sz="1100" b="1" dirty="0">
                <a:solidFill>
                  <a:schemeClr val="bg1"/>
                </a:solidFill>
                <a:latin typeface="+mj-ea"/>
              </a:rPr>
              <a:t>挿入してください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11876374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2539</TotalTime>
  <Words>392</Words>
  <Application>Microsoft Macintosh PowerPoint</Application>
  <PresentationFormat>ユーザー設定</PresentationFormat>
  <Paragraphs>49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178</cp:revision>
  <cp:lastPrinted>2013-08-08T08:23:13Z</cp:lastPrinted>
  <dcterms:created xsi:type="dcterms:W3CDTF">2013-08-08T01:25:55Z</dcterms:created>
  <dcterms:modified xsi:type="dcterms:W3CDTF">2018-02-03T10:45:31Z</dcterms:modified>
</cp:coreProperties>
</file>