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5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94B4"/>
    <a:srgbClr val="FF0048"/>
    <a:srgbClr val="FFF131"/>
    <a:srgbClr val="F1B703"/>
    <a:srgbClr val="EF5278"/>
    <a:srgbClr val="4DC1EB"/>
    <a:srgbClr val="EBC71A"/>
    <a:srgbClr val="31BEA6"/>
    <a:srgbClr val="EDF1EC"/>
    <a:srgbClr val="29A49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617" autoAdjust="0"/>
    <p:restoredTop sz="86418"/>
  </p:normalViewPr>
  <p:slideViewPr>
    <p:cSldViewPr snapToGrid="0">
      <p:cViewPr varScale="1">
        <p:scale>
          <a:sx n="71" d="100"/>
          <a:sy n="71" d="100"/>
        </p:scale>
        <p:origin x="3448" y="200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2018/2/3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2/3/18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" name="図 30">
            <a:extLst>
              <a:ext uri="{FF2B5EF4-FFF2-40B4-BE49-F238E27FC236}">
                <a16:creationId xmlns:a16="http://schemas.microsoft.com/office/drawing/2014/main" id="{7361D501-8E33-3C4C-90E7-224CE5840E8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914" b="1694"/>
          <a:stretch/>
        </p:blipFill>
        <p:spPr>
          <a:xfrm rot="16200000">
            <a:off x="-1566069" y="1566066"/>
            <a:ext cx="10907715" cy="7775577"/>
          </a:xfrm>
          <a:prstGeom prst="rect">
            <a:avLst/>
          </a:prstGeom>
        </p:spPr>
      </p:pic>
      <p:sp>
        <p:nvSpPr>
          <p:cNvPr id="45" name="正方形/長方形 44"/>
          <p:cNvSpPr/>
          <p:nvPr/>
        </p:nvSpPr>
        <p:spPr>
          <a:xfrm>
            <a:off x="0" y="2730722"/>
            <a:ext cx="7775576" cy="1066352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正方形/長方形 5"/>
          <p:cNvSpPr/>
          <p:nvPr/>
        </p:nvSpPr>
        <p:spPr>
          <a:xfrm>
            <a:off x="0" y="9658350"/>
            <a:ext cx="7775575" cy="1249363"/>
          </a:xfrm>
          <a:prstGeom prst="rect">
            <a:avLst/>
          </a:prstGeom>
          <a:solidFill>
            <a:srgbClr val="FF94B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4" name="角丸四角形 83"/>
          <p:cNvSpPr/>
          <p:nvPr/>
        </p:nvSpPr>
        <p:spPr>
          <a:xfrm>
            <a:off x="5222714" y="9973954"/>
            <a:ext cx="812815" cy="17716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050" dirty="0">
                <a:solidFill>
                  <a:srgbClr val="FF94B4"/>
                </a:solidFill>
                <a:latin typeface="+mj-ea"/>
                <a:ea typeface="+mj-ea"/>
              </a:rPr>
              <a:t>TEL</a:t>
            </a:r>
            <a:endParaRPr kumimoji="1" lang="ja-JP" altLang="en-US" sz="1050" dirty="0">
              <a:solidFill>
                <a:srgbClr val="FF94B4"/>
              </a:solidFill>
              <a:latin typeface="+mj-ea"/>
              <a:ea typeface="+mj-ea"/>
            </a:endParaRPr>
          </a:p>
        </p:txBody>
      </p:sp>
      <p:sp>
        <p:nvSpPr>
          <p:cNvPr id="85" name="角丸四角形 84"/>
          <p:cNvSpPr/>
          <p:nvPr/>
        </p:nvSpPr>
        <p:spPr>
          <a:xfrm>
            <a:off x="5222713" y="10259164"/>
            <a:ext cx="812815" cy="177169"/>
          </a:xfrm>
          <a:prstGeom prst="roundRect">
            <a:avLst>
              <a:gd name="adj" fmla="val 5000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050" dirty="0">
                <a:solidFill>
                  <a:srgbClr val="FF94B4"/>
                </a:solidFill>
                <a:latin typeface="+mj-ea"/>
                <a:ea typeface="+mj-ea"/>
              </a:rPr>
              <a:t>営業時間</a:t>
            </a:r>
          </a:p>
        </p:txBody>
      </p:sp>
      <p:sp>
        <p:nvSpPr>
          <p:cNvPr id="86" name="テキスト ボックス 85"/>
          <p:cNvSpPr txBox="1"/>
          <p:nvPr/>
        </p:nvSpPr>
        <p:spPr>
          <a:xfrm>
            <a:off x="1989644" y="9914216"/>
            <a:ext cx="2862093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400" dirty="0">
                <a:solidFill>
                  <a:schemeClr val="bg1"/>
                </a:solidFill>
                <a:latin typeface="+mj-ea"/>
                <a:ea typeface="+mj-ea"/>
              </a:rPr>
              <a:t>高校・大学受験のアスクル 新宿校</a:t>
            </a:r>
            <a:endParaRPr lang="en-US" altLang="ja-JP" sz="1400" dirty="0">
              <a:solidFill>
                <a:schemeClr val="bg1"/>
              </a:solidFill>
              <a:latin typeface="+mj-ea"/>
              <a:ea typeface="+mj-ea"/>
            </a:endParaRPr>
          </a:p>
        </p:txBody>
      </p:sp>
      <p:sp>
        <p:nvSpPr>
          <p:cNvPr id="87" name="正方形/長方形 86"/>
          <p:cNvSpPr/>
          <p:nvPr/>
        </p:nvSpPr>
        <p:spPr>
          <a:xfrm>
            <a:off x="723697" y="9852039"/>
            <a:ext cx="1165290" cy="767193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ここに地図を</a:t>
            </a:r>
            <a:endParaRPr lang="en-US" altLang="ja-JP" sz="1100" b="1" dirty="0">
              <a:solidFill>
                <a:schemeClr val="bg1"/>
              </a:solidFill>
              <a:latin typeface="+mj-ea"/>
            </a:endParaRPr>
          </a:p>
          <a:p>
            <a:pPr algn="ctr"/>
            <a:r>
              <a:rPr lang="ja-JP" altLang="en-US" sz="1100" b="1" dirty="0">
                <a:solidFill>
                  <a:schemeClr val="bg1"/>
                </a:solidFill>
                <a:latin typeface="+mj-ea"/>
              </a:rPr>
              <a:t>挿入してください</a:t>
            </a:r>
          </a:p>
        </p:txBody>
      </p:sp>
      <p:sp>
        <p:nvSpPr>
          <p:cNvPr id="49" name="正方形/長方形 48"/>
          <p:cNvSpPr/>
          <p:nvPr/>
        </p:nvSpPr>
        <p:spPr>
          <a:xfrm>
            <a:off x="0" y="3794288"/>
            <a:ext cx="7775575" cy="4540347"/>
          </a:xfrm>
          <a:prstGeom prst="rect">
            <a:avLst/>
          </a:prstGeom>
          <a:solidFill>
            <a:srgbClr val="FF94B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1498905" y="1707332"/>
            <a:ext cx="5168403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400" b="1" spc="300" dirty="0">
                <a:solidFill>
                  <a:srgbClr val="FF94B4"/>
                </a:solidFill>
                <a:effectLst>
                  <a:glow rad="3302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高校・大学受験</a:t>
            </a:r>
            <a:r>
              <a:rPr kumimoji="1" lang="ja-JP" altLang="en-US" sz="2400" b="1" spc="300" dirty="0">
                <a:solidFill>
                  <a:srgbClr val="FF94B4"/>
                </a:solidFill>
                <a:effectLst>
                  <a:glow rad="3302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のアスクル</a:t>
            </a:r>
            <a:r>
              <a:rPr kumimoji="1" lang="en-US" altLang="ja-JP" sz="2400" b="1" spc="300" dirty="0">
                <a:solidFill>
                  <a:srgbClr val="FF94B4"/>
                </a:solidFill>
                <a:effectLst>
                  <a:glow rad="3302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 </a:t>
            </a:r>
            <a:r>
              <a:rPr kumimoji="1" lang="ja-JP" altLang="en-US" sz="2400" b="1" spc="300" dirty="0">
                <a:solidFill>
                  <a:srgbClr val="FF94B4"/>
                </a:solidFill>
                <a:effectLst>
                  <a:glow rad="3302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新宿校</a:t>
            </a:r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1682450" y="687109"/>
            <a:ext cx="4801314" cy="101566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000" b="1" dirty="0">
                <a:solidFill>
                  <a:srgbClr val="FF94B4"/>
                </a:solidFill>
                <a:effectLst>
                  <a:glow rad="228600">
                    <a:schemeClr val="bg1"/>
                  </a:glow>
                </a:effectLst>
                <a:latin typeface="MS PMincho" charset="-128"/>
                <a:ea typeface="MS PMincho" charset="-128"/>
                <a:cs typeface="MS PMincho" charset="-128"/>
              </a:rPr>
              <a:t>春期講座開講</a:t>
            </a:r>
            <a:endParaRPr kumimoji="1" lang="ja-JP" altLang="en-US" sz="6000" b="1" dirty="0">
              <a:solidFill>
                <a:srgbClr val="FF94B4"/>
              </a:solidFill>
              <a:effectLst>
                <a:glow rad="228600">
                  <a:schemeClr val="bg1"/>
                </a:glow>
              </a:effectLst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4" name="テキスト ボックス 43"/>
          <p:cNvSpPr txBox="1"/>
          <p:nvPr/>
        </p:nvSpPr>
        <p:spPr>
          <a:xfrm>
            <a:off x="664247" y="2702283"/>
            <a:ext cx="877163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4800" b="1" spc="300" dirty="0">
                <a:solidFill>
                  <a:srgbClr val="FF94B4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3/</a:t>
            </a:r>
            <a:endParaRPr kumimoji="1" lang="ja-JP" altLang="en-US" sz="4800" b="1" spc="300" dirty="0">
              <a:solidFill>
                <a:srgbClr val="FF94B4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1326798" y="2693147"/>
            <a:ext cx="646331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600" b="1" spc="300" dirty="0">
                <a:solidFill>
                  <a:srgbClr val="FF94B4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2</a:t>
            </a:r>
            <a:endParaRPr kumimoji="1" lang="ja-JP" altLang="en-US" sz="6600" b="1" spc="300" dirty="0">
              <a:solidFill>
                <a:srgbClr val="FF94B4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4" name="円/楕円 3"/>
          <p:cNvSpPr/>
          <p:nvPr/>
        </p:nvSpPr>
        <p:spPr>
          <a:xfrm>
            <a:off x="1963532" y="3064669"/>
            <a:ext cx="548528" cy="548528"/>
          </a:xfrm>
          <a:prstGeom prst="ellipse">
            <a:avLst/>
          </a:prstGeom>
          <a:solidFill>
            <a:srgbClr val="FF94B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b="1" dirty="0">
                <a:latin typeface="MS PMincho" charset="-128"/>
                <a:ea typeface="MS PMincho" charset="-128"/>
                <a:cs typeface="MS PMincho" charset="-128"/>
              </a:rPr>
              <a:t>月</a:t>
            </a:r>
          </a:p>
        </p:txBody>
      </p:sp>
      <p:sp>
        <p:nvSpPr>
          <p:cNvPr id="56" name="テキスト ボックス 55"/>
          <p:cNvSpPr txBox="1"/>
          <p:nvPr/>
        </p:nvSpPr>
        <p:spPr>
          <a:xfrm>
            <a:off x="2714536" y="2893202"/>
            <a:ext cx="4602542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000" b="1" dirty="0">
                <a:solidFill>
                  <a:srgbClr val="FF94B4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無料体験受付開始</a:t>
            </a:r>
            <a:r>
              <a:rPr kumimoji="1" lang="en-US" altLang="ja-JP" sz="4000" b="1" dirty="0">
                <a:solidFill>
                  <a:srgbClr val="FF94B4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!!</a:t>
            </a:r>
            <a:endParaRPr kumimoji="1" lang="ja-JP" altLang="en-US" sz="4000" b="1" dirty="0">
              <a:solidFill>
                <a:srgbClr val="FF94B4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8" name="正方形/長方形 7"/>
          <p:cNvSpPr/>
          <p:nvPr/>
        </p:nvSpPr>
        <p:spPr>
          <a:xfrm>
            <a:off x="901555" y="4233471"/>
            <a:ext cx="1561790" cy="955049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/>
              <a:t>ここに写真を</a:t>
            </a:r>
            <a:endParaRPr kumimoji="1" lang="en-US" altLang="ja-JP" sz="1400" dirty="0"/>
          </a:p>
          <a:p>
            <a:pPr algn="ctr"/>
            <a:r>
              <a:rPr lang="ja-JP" altLang="en-US" sz="1400" dirty="0"/>
              <a:t>挿入してください</a:t>
            </a:r>
            <a:endParaRPr kumimoji="1" lang="ja-JP" altLang="en-US" sz="1400" dirty="0"/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2630436" y="4589069"/>
            <a:ext cx="453708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ここに文章を入力してください。ここに文章を入力してください。ここに文章を入力してください。ここに文章を入力してください。ここに文章を入力してください。</a:t>
            </a:r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2630436" y="4168649"/>
            <a:ext cx="45370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ここに見出しを入力してください</a:t>
            </a:r>
          </a:p>
        </p:txBody>
      </p:sp>
      <p:sp>
        <p:nvSpPr>
          <p:cNvPr id="79" name="正方形/長方形 78"/>
          <p:cNvSpPr/>
          <p:nvPr/>
        </p:nvSpPr>
        <p:spPr>
          <a:xfrm>
            <a:off x="901643" y="5587979"/>
            <a:ext cx="1561790" cy="955049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/>
              <a:t>ここに写真を</a:t>
            </a:r>
            <a:endParaRPr lang="en-US" altLang="ja-JP" sz="1400" dirty="0"/>
          </a:p>
          <a:p>
            <a:pPr algn="ctr"/>
            <a:r>
              <a:rPr lang="ja-JP" altLang="en-US" sz="1400" dirty="0"/>
              <a:t>挿入してください</a:t>
            </a: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2630436" y="5940765"/>
            <a:ext cx="453708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ここに文章を入力してください。ここに文章を入力してください。ここに文章を入力してください。ここに文章を入力してください。ここに文章を入力してください。</a:t>
            </a:r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2630436" y="5520345"/>
            <a:ext cx="45370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ここに見出しを入力してください</a:t>
            </a:r>
          </a:p>
        </p:txBody>
      </p:sp>
      <p:sp>
        <p:nvSpPr>
          <p:cNvPr id="89" name="正方形/長方形 88"/>
          <p:cNvSpPr/>
          <p:nvPr/>
        </p:nvSpPr>
        <p:spPr>
          <a:xfrm>
            <a:off x="901408" y="6943944"/>
            <a:ext cx="1561790" cy="955049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1400" dirty="0"/>
              <a:t>ここに写真を</a:t>
            </a:r>
            <a:endParaRPr lang="en-US" altLang="ja-JP" sz="1400" dirty="0"/>
          </a:p>
          <a:p>
            <a:pPr algn="ctr"/>
            <a:r>
              <a:rPr lang="ja-JP" altLang="en-US" sz="1400" dirty="0"/>
              <a:t>挿入してください</a:t>
            </a:r>
          </a:p>
        </p:txBody>
      </p:sp>
      <p:sp>
        <p:nvSpPr>
          <p:cNvPr id="63" name="テキスト ボックス 62"/>
          <p:cNvSpPr txBox="1"/>
          <p:nvPr/>
        </p:nvSpPr>
        <p:spPr>
          <a:xfrm>
            <a:off x="2630436" y="7292460"/>
            <a:ext cx="453708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200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ここに文章を入力してください。ここに文章を入力してください。ここに文章を入力してください。ここに文章を入力してください。ここに文章を入力してください。</a:t>
            </a:r>
          </a:p>
        </p:txBody>
      </p:sp>
      <p:sp>
        <p:nvSpPr>
          <p:cNvPr id="64" name="テキスト ボックス 63"/>
          <p:cNvSpPr txBox="1"/>
          <p:nvPr/>
        </p:nvSpPr>
        <p:spPr>
          <a:xfrm>
            <a:off x="2630436" y="6872040"/>
            <a:ext cx="453708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800" b="1" dirty="0">
                <a:solidFill>
                  <a:schemeClr val="bg1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ここに見出しを入力してください</a:t>
            </a:r>
          </a:p>
        </p:txBody>
      </p:sp>
      <p:sp>
        <p:nvSpPr>
          <p:cNvPr id="65" name="正方形/長方形 64"/>
          <p:cNvSpPr/>
          <p:nvPr/>
        </p:nvSpPr>
        <p:spPr>
          <a:xfrm>
            <a:off x="0" y="8333933"/>
            <a:ext cx="7775575" cy="1320592"/>
          </a:xfrm>
          <a:prstGeom prst="rect">
            <a:avLst/>
          </a:prstGeom>
          <a:solidFill>
            <a:srgbClr val="FFF13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テキスト ボックス 65"/>
          <p:cNvSpPr txBox="1"/>
          <p:nvPr/>
        </p:nvSpPr>
        <p:spPr>
          <a:xfrm>
            <a:off x="664247" y="8489803"/>
            <a:ext cx="1968809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b="1" dirty="0">
                <a:solidFill>
                  <a:srgbClr val="FF94B4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お申込みは</a:t>
            </a:r>
            <a:endParaRPr kumimoji="1" lang="en-US" altLang="ja-JP" sz="2800" b="1" dirty="0">
              <a:solidFill>
                <a:srgbClr val="FF94B4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664247" y="8914280"/>
            <a:ext cx="195919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b="1" dirty="0">
                <a:solidFill>
                  <a:srgbClr val="FF94B4"/>
                </a:solidFill>
                <a:effectLst/>
                <a:latin typeface="MS PMincho" charset="-128"/>
                <a:ea typeface="MS PMincho" charset="-128"/>
                <a:cs typeface="MS PMincho" charset="-128"/>
              </a:rPr>
              <a:t>お電話で！</a:t>
            </a:r>
            <a:endParaRPr kumimoji="1" lang="en-US" altLang="ja-JP" sz="2800" b="1" dirty="0">
              <a:solidFill>
                <a:srgbClr val="FF94B4"/>
              </a:solidFill>
              <a:effectLst/>
              <a:latin typeface="MS PMincho" charset="-128"/>
              <a:ea typeface="MS PMincho" charset="-128"/>
              <a:cs typeface="MS PMincho" charset="-128"/>
            </a:endParaRPr>
          </a:p>
        </p:txBody>
      </p:sp>
      <p:sp>
        <p:nvSpPr>
          <p:cNvPr id="12" name="角丸四角形 11"/>
          <p:cNvSpPr/>
          <p:nvPr/>
        </p:nvSpPr>
        <p:spPr>
          <a:xfrm>
            <a:off x="3370521" y="9154970"/>
            <a:ext cx="3657600" cy="274158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1600" b="1" dirty="0">
                <a:solidFill>
                  <a:srgbClr val="FF94B4"/>
                </a:solidFill>
                <a:latin typeface="+mj-ea"/>
                <a:cs typeface="MS PMincho" charset="-128"/>
              </a:rPr>
              <a:t>10:00 </a:t>
            </a:r>
            <a:r>
              <a:rPr lang="mr-IN" altLang="ja-JP" sz="1600" b="1" dirty="0">
                <a:solidFill>
                  <a:srgbClr val="FF94B4"/>
                </a:solidFill>
                <a:latin typeface="+mj-ea"/>
                <a:cs typeface="MS PMincho" charset="-128"/>
              </a:rPr>
              <a:t>–</a:t>
            </a:r>
            <a:r>
              <a:rPr lang="en-US" altLang="ja-JP" sz="1600" b="1" dirty="0">
                <a:solidFill>
                  <a:srgbClr val="FF94B4"/>
                </a:solidFill>
                <a:latin typeface="+mj-ea"/>
                <a:cs typeface="MS PMincho" charset="-128"/>
              </a:rPr>
              <a:t> 20:00 </a:t>
            </a:r>
            <a:r>
              <a:rPr lang="ja-JP" altLang="en-US" sz="1600" b="1" dirty="0">
                <a:solidFill>
                  <a:srgbClr val="FF94B4"/>
                </a:solidFill>
                <a:latin typeface="+mj-ea"/>
                <a:cs typeface="MS PMincho" charset="-128"/>
              </a:rPr>
              <a:t>受付　／　日曜日休み</a:t>
            </a:r>
            <a:endParaRPr lang="en-US" altLang="ja-JP" sz="1600" b="1" dirty="0">
              <a:solidFill>
                <a:srgbClr val="FF94B4"/>
              </a:solidFill>
              <a:latin typeface="+mj-ea"/>
              <a:cs typeface="MS PMincho" charset="-128"/>
            </a:endParaRP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9AEC958E-ACFE-5545-A810-762BF0260F41}"/>
              </a:ext>
            </a:extLst>
          </p:cNvPr>
          <p:cNvSpPr txBox="1"/>
          <p:nvPr/>
        </p:nvSpPr>
        <p:spPr>
          <a:xfrm>
            <a:off x="3270132" y="8367826"/>
            <a:ext cx="3916457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4800" b="1" dirty="0">
                <a:solidFill>
                  <a:srgbClr val="FF94B4"/>
                </a:solidFill>
                <a:latin typeface="+mj-ea"/>
                <a:ea typeface="+mj-ea"/>
                <a:cs typeface="MS PMincho" charset="-128"/>
              </a:rPr>
              <a:t>03-1234-1111</a:t>
            </a:r>
            <a:endParaRPr kumimoji="1" lang="en-US" altLang="ja-JP" sz="4800" b="1" dirty="0">
              <a:solidFill>
                <a:srgbClr val="FF94B4"/>
              </a:solidFill>
              <a:effectLst/>
              <a:latin typeface="+mj-ea"/>
              <a:ea typeface="+mj-ea"/>
              <a:cs typeface="MS PMincho" charset="-128"/>
            </a:endParaRPr>
          </a:p>
        </p:txBody>
      </p: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DE9047A8-A089-604C-9B24-773ECAE24AAE}"/>
              </a:ext>
            </a:extLst>
          </p:cNvPr>
          <p:cNvSpPr txBox="1"/>
          <p:nvPr/>
        </p:nvSpPr>
        <p:spPr>
          <a:xfrm>
            <a:off x="1997967" y="10220074"/>
            <a:ext cx="3066596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100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100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30C1F487-6F2B-0341-A10A-2727CA1D9D22}"/>
              </a:ext>
            </a:extLst>
          </p:cNvPr>
          <p:cNvSpPr txBox="1"/>
          <p:nvPr/>
        </p:nvSpPr>
        <p:spPr>
          <a:xfrm>
            <a:off x="6060489" y="9876423"/>
            <a:ext cx="1107027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03-1234-1111</a:t>
            </a:r>
          </a:p>
          <a:p>
            <a:pPr>
              <a:lnSpc>
                <a:spcPct val="150000"/>
              </a:lnSpc>
            </a:pP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10:00 </a:t>
            </a:r>
            <a:r>
              <a:rPr lang="mr-IN" altLang="ja-JP" sz="1200" dirty="0">
                <a:solidFill>
                  <a:schemeClr val="bg1"/>
                </a:solidFill>
                <a:latin typeface="+mj-ea"/>
                <a:ea typeface="+mj-ea"/>
              </a:rPr>
              <a:t>–</a:t>
            </a:r>
            <a:r>
              <a:rPr lang="en-US" altLang="ja-JP" sz="1200" dirty="0">
                <a:solidFill>
                  <a:schemeClr val="bg1"/>
                </a:solidFill>
                <a:latin typeface="+mj-ea"/>
                <a:ea typeface="+mj-ea"/>
              </a:rPr>
              <a:t> 20:00</a:t>
            </a:r>
          </a:p>
        </p:txBody>
      </p:sp>
    </p:spTree>
    <p:extLst>
      <p:ext uri="{BB962C8B-B14F-4D97-AF65-F5344CB8AC3E}">
        <p14:creationId xmlns:p14="http://schemas.microsoft.com/office/powerpoint/2010/main" val="637323275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2561</TotalTime>
  <Words>324</Words>
  <Application>Microsoft Macintosh PowerPoint</Application>
  <PresentationFormat>ユーザー設定</PresentationFormat>
  <Paragraphs>47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HG丸ｺﾞｼｯｸM-PRO</vt:lpstr>
      <vt:lpstr>ＭＳ Ｐゴシック</vt:lpstr>
      <vt:lpstr>MS PMincho</vt:lpstr>
      <vt:lpstr>Arial</vt:lpstr>
      <vt:lpstr>Calibri</vt:lpstr>
      <vt:lpstr>Calibri Light</vt:lpstr>
      <vt:lpstr>Mangal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16.0009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cp:lastModifiedBy> </cp:lastModifiedBy>
  <cp:revision>183</cp:revision>
  <cp:lastPrinted>2013-08-08T08:23:13Z</cp:lastPrinted>
  <dcterms:created xsi:type="dcterms:W3CDTF">2013-08-08T01:25:55Z</dcterms:created>
  <dcterms:modified xsi:type="dcterms:W3CDTF">2018-02-03T10:46:32Z</dcterms:modified>
</cp:coreProperties>
</file>