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5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4B4"/>
    <a:srgbClr val="FF0048"/>
    <a:srgbClr val="FFF131"/>
    <a:srgbClr val="F1B703"/>
    <a:srgbClr val="EF5278"/>
    <a:srgbClr val="4DC1EB"/>
    <a:srgbClr val="EBC71A"/>
    <a:srgbClr val="31BEA6"/>
    <a:srgbClr val="EDF1EC"/>
    <a:srgbClr val="29A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17" autoAdjust="0"/>
    <p:restoredTop sz="86418"/>
  </p:normalViewPr>
  <p:slideViewPr>
    <p:cSldViewPr snapToGrid="0">
      <p:cViewPr varScale="1">
        <p:scale>
          <a:sx n="71" d="100"/>
          <a:sy n="71" d="100"/>
        </p:scale>
        <p:origin x="3448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>
            <a:extLst>
              <a:ext uri="{FF2B5EF4-FFF2-40B4-BE49-F238E27FC236}">
                <a16:creationId xmlns:a16="http://schemas.microsoft.com/office/drawing/2014/main" id="{7361D501-8E33-3C4C-90E7-224CE5840E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4" b="1694"/>
          <a:stretch/>
        </p:blipFill>
        <p:spPr>
          <a:xfrm rot="16200000">
            <a:off x="-1566069" y="1566066"/>
            <a:ext cx="10907715" cy="7775577"/>
          </a:xfrm>
          <a:prstGeom prst="rect">
            <a:avLst/>
          </a:prstGeom>
        </p:spPr>
      </p:pic>
      <p:sp>
        <p:nvSpPr>
          <p:cNvPr id="45" name="正方形/長方形 44"/>
          <p:cNvSpPr/>
          <p:nvPr/>
        </p:nvSpPr>
        <p:spPr>
          <a:xfrm>
            <a:off x="0" y="2730722"/>
            <a:ext cx="7775576" cy="1066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0" y="9658350"/>
            <a:ext cx="7775575" cy="1249363"/>
          </a:xfrm>
          <a:prstGeom prst="rect">
            <a:avLst/>
          </a:prstGeom>
          <a:solidFill>
            <a:srgbClr val="FF9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角丸四角形 83"/>
          <p:cNvSpPr/>
          <p:nvPr/>
        </p:nvSpPr>
        <p:spPr>
          <a:xfrm>
            <a:off x="5222714" y="9973954"/>
            <a:ext cx="812815" cy="1771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rgbClr val="FF94B4"/>
                </a:solidFill>
                <a:latin typeface="+mj-ea"/>
                <a:ea typeface="+mj-ea"/>
              </a:rPr>
              <a:t>TEL</a:t>
            </a:r>
            <a:endParaRPr kumimoji="1" lang="ja-JP" altLang="en-US" sz="1050" dirty="0">
              <a:solidFill>
                <a:srgbClr val="FF94B4"/>
              </a:solidFill>
              <a:latin typeface="+mj-ea"/>
              <a:ea typeface="+mj-ea"/>
            </a:endParaRPr>
          </a:p>
        </p:txBody>
      </p:sp>
      <p:sp>
        <p:nvSpPr>
          <p:cNvPr id="85" name="角丸四角形 84"/>
          <p:cNvSpPr/>
          <p:nvPr/>
        </p:nvSpPr>
        <p:spPr>
          <a:xfrm>
            <a:off x="5222713" y="10259164"/>
            <a:ext cx="812815" cy="1771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rgbClr val="FF94B4"/>
                </a:solidFill>
                <a:latin typeface="+mj-ea"/>
                <a:ea typeface="+mj-ea"/>
              </a:rPr>
              <a:t>営業時間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989644" y="9914216"/>
            <a:ext cx="28620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高校・大学受験のアスクル 新宿校</a:t>
            </a:r>
            <a:endParaRPr lang="en-US" altLang="ja-JP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723697" y="9852039"/>
            <a:ext cx="1165290" cy="76719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+mj-ea"/>
              </a:rPr>
              <a:t>ここに地図を</a:t>
            </a:r>
            <a:endParaRPr lang="en-US" altLang="ja-JP" sz="1100" b="1" dirty="0">
              <a:solidFill>
                <a:schemeClr val="bg1"/>
              </a:solidFill>
              <a:latin typeface="+mj-ea"/>
            </a:endParaRPr>
          </a:p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+mj-ea"/>
              </a:rPr>
              <a:t>挿入してください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0" y="3794288"/>
            <a:ext cx="7775575" cy="4540347"/>
          </a:xfrm>
          <a:prstGeom prst="rect">
            <a:avLst/>
          </a:prstGeom>
          <a:solidFill>
            <a:srgbClr val="FF9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498905" y="1707332"/>
            <a:ext cx="5168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spc="300" dirty="0">
                <a:solidFill>
                  <a:srgbClr val="FF94B4"/>
                </a:solidFill>
                <a:effectLst>
                  <a:glow rad="3302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高校・大学受験</a:t>
            </a:r>
            <a:r>
              <a:rPr kumimoji="1" lang="ja-JP" altLang="en-US" sz="2400" b="1" spc="300" dirty="0">
                <a:solidFill>
                  <a:srgbClr val="FF94B4"/>
                </a:solidFill>
                <a:effectLst>
                  <a:glow rad="3302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のアスクル</a:t>
            </a:r>
            <a:r>
              <a:rPr kumimoji="1" lang="en-US" altLang="ja-JP" sz="2400" b="1" spc="300" dirty="0">
                <a:solidFill>
                  <a:srgbClr val="FF94B4"/>
                </a:solidFill>
                <a:effectLst>
                  <a:glow rad="3302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 </a:t>
            </a:r>
            <a:r>
              <a:rPr kumimoji="1" lang="ja-JP" altLang="en-US" sz="2400" b="1" spc="300" dirty="0">
                <a:solidFill>
                  <a:srgbClr val="FF94B4"/>
                </a:solidFill>
                <a:effectLst>
                  <a:glow rad="3302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新宿校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682450" y="687109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b="1" dirty="0">
                <a:solidFill>
                  <a:srgbClr val="FF94B4"/>
                </a:solidFill>
                <a:effectLst>
                  <a:glow rad="2286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春期講座開講</a:t>
            </a:r>
            <a:endParaRPr kumimoji="1" lang="ja-JP" altLang="en-US" sz="6000" b="1" dirty="0">
              <a:solidFill>
                <a:srgbClr val="FF94B4"/>
              </a:solidFill>
              <a:effectLst>
                <a:glow rad="2286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64247" y="2702283"/>
            <a:ext cx="8771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b="1" spc="300" dirty="0">
                <a:solidFill>
                  <a:srgbClr val="FF94B4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3/</a:t>
            </a:r>
            <a:endParaRPr kumimoji="1" lang="ja-JP" altLang="en-US" sz="4800" b="1" spc="300" dirty="0">
              <a:solidFill>
                <a:srgbClr val="FF94B4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326798" y="2693147"/>
            <a:ext cx="64633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600" b="1" spc="300" dirty="0">
                <a:solidFill>
                  <a:srgbClr val="FF94B4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2</a:t>
            </a:r>
            <a:endParaRPr kumimoji="1" lang="ja-JP" altLang="en-US" sz="6600" b="1" spc="300" dirty="0">
              <a:solidFill>
                <a:srgbClr val="FF94B4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1963532" y="3064669"/>
            <a:ext cx="548528" cy="548528"/>
          </a:xfrm>
          <a:prstGeom prst="ellipse">
            <a:avLst/>
          </a:prstGeom>
          <a:solidFill>
            <a:srgbClr val="FF9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MS PMincho" charset="-128"/>
                <a:ea typeface="MS PMincho" charset="-128"/>
                <a:cs typeface="MS PMincho" charset="-128"/>
              </a:rPr>
              <a:t>月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714536" y="2893202"/>
            <a:ext cx="46025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>
                <a:solidFill>
                  <a:srgbClr val="FF94B4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無料体験受付開始</a:t>
            </a:r>
            <a:r>
              <a:rPr kumimoji="1" lang="en-US" altLang="ja-JP" sz="4000" b="1" dirty="0">
                <a:solidFill>
                  <a:srgbClr val="FF94B4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!!</a:t>
            </a:r>
            <a:endParaRPr kumimoji="1" lang="ja-JP" altLang="en-US" sz="4000" b="1" dirty="0">
              <a:solidFill>
                <a:srgbClr val="FF94B4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901555" y="4233471"/>
            <a:ext cx="1561790" cy="95504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ここに写真を</a:t>
            </a:r>
            <a:endParaRPr kumimoji="1" lang="en-US" altLang="ja-JP" sz="1400" dirty="0"/>
          </a:p>
          <a:p>
            <a:pPr algn="ctr"/>
            <a:r>
              <a:rPr lang="ja-JP" altLang="en-US" sz="1400" dirty="0"/>
              <a:t>挿入してください</a:t>
            </a:r>
            <a:endParaRPr kumimoji="1" lang="ja-JP" altLang="en-US" sz="1400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630436" y="4589069"/>
            <a:ext cx="4537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ここに文章を入力してください。ここに文章を入力してください。ここに文章を入力してください。ここに文章を入力してください。ここに文章を入力してください。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630436" y="4168649"/>
            <a:ext cx="4537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ここに見出しを入力してください</a:t>
            </a:r>
          </a:p>
        </p:txBody>
      </p:sp>
      <p:sp>
        <p:nvSpPr>
          <p:cNvPr id="79" name="正方形/長方形 78"/>
          <p:cNvSpPr/>
          <p:nvPr/>
        </p:nvSpPr>
        <p:spPr>
          <a:xfrm>
            <a:off x="901643" y="5587979"/>
            <a:ext cx="1561790" cy="95504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ここに写真を</a:t>
            </a:r>
            <a:endParaRPr lang="en-US" altLang="ja-JP" sz="1400" dirty="0"/>
          </a:p>
          <a:p>
            <a:pPr algn="ctr"/>
            <a:r>
              <a:rPr lang="ja-JP" altLang="en-US" sz="1400" dirty="0"/>
              <a:t>挿入してください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2630436" y="5940765"/>
            <a:ext cx="4537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ここに文章を入力してください。ここに文章を入力してください。ここに文章を入力してください。ここに文章を入力してください。ここに文章を入力してください。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2630436" y="5520345"/>
            <a:ext cx="4537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ここに見出しを入力してください</a:t>
            </a:r>
          </a:p>
        </p:txBody>
      </p:sp>
      <p:sp>
        <p:nvSpPr>
          <p:cNvPr id="89" name="正方形/長方形 88"/>
          <p:cNvSpPr/>
          <p:nvPr/>
        </p:nvSpPr>
        <p:spPr>
          <a:xfrm>
            <a:off x="901408" y="6943944"/>
            <a:ext cx="1561790" cy="95504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ここに写真を</a:t>
            </a:r>
            <a:endParaRPr lang="en-US" altLang="ja-JP" sz="1400" dirty="0"/>
          </a:p>
          <a:p>
            <a:pPr algn="ctr"/>
            <a:r>
              <a:rPr lang="ja-JP" altLang="en-US" sz="1400" dirty="0"/>
              <a:t>挿入してください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630436" y="7292460"/>
            <a:ext cx="4537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ここに文章を入力してください。ここに文章を入力してください。ここに文章を入力してください。ここに文章を入力してください。ここに文章を入力してください。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630436" y="6872040"/>
            <a:ext cx="4537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ここに見出しを入力してください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0" y="8333933"/>
            <a:ext cx="7775575" cy="1320592"/>
          </a:xfrm>
          <a:prstGeom prst="rect">
            <a:avLst/>
          </a:prstGeom>
          <a:solidFill>
            <a:srgbClr val="FFF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64247" y="8489803"/>
            <a:ext cx="1968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rgbClr val="FF94B4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お申込みは</a:t>
            </a:r>
            <a:endParaRPr kumimoji="1" lang="en-US" altLang="ja-JP" sz="2800" b="1" dirty="0">
              <a:solidFill>
                <a:srgbClr val="FF94B4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64247" y="8914280"/>
            <a:ext cx="1959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rgbClr val="FF94B4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お電話で！</a:t>
            </a:r>
            <a:endParaRPr kumimoji="1" lang="en-US" altLang="ja-JP" sz="2800" b="1" dirty="0">
              <a:solidFill>
                <a:srgbClr val="FF94B4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3370521" y="9154970"/>
            <a:ext cx="3657600" cy="27415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>
                <a:solidFill>
                  <a:srgbClr val="FF94B4"/>
                </a:solidFill>
                <a:latin typeface="+mj-ea"/>
                <a:cs typeface="MS PMincho" charset="-128"/>
              </a:rPr>
              <a:t>10:00 </a:t>
            </a:r>
            <a:r>
              <a:rPr lang="mr-IN" altLang="ja-JP" sz="1600" b="1" dirty="0">
                <a:solidFill>
                  <a:srgbClr val="FF94B4"/>
                </a:solidFill>
                <a:latin typeface="+mj-ea"/>
                <a:cs typeface="MS PMincho" charset="-128"/>
              </a:rPr>
              <a:t>–</a:t>
            </a:r>
            <a:r>
              <a:rPr lang="en-US" altLang="ja-JP" sz="1600" b="1" dirty="0">
                <a:solidFill>
                  <a:srgbClr val="FF94B4"/>
                </a:solidFill>
                <a:latin typeface="+mj-ea"/>
                <a:cs typeface="MS PMincho" charset="-128"/>
              </a:rPr>
              <a:t> 20:00 </a:t>
            </a:r>
            <a:r>
              <a:rPr lang="ja-JP" altLang="en-US" sz="1600" b="1" dirty="0">
                <a:solidFill>
                  <a:srgbClr val="FF94B4"/>
                </a:solidFill>
                <a:latin typeface="+mj-ea"/>
                <a:cs typeface="MS PMincho" charset="-128"/>
              </a:rPr>
              <a:t>受付　／　日曜日休み</a:t>
            </a:r>
            <a:endParaRPr lang="en-US" altLang="ja-JP" sz="1600" b="1" dirty="0">
              <a:solidFill>
                <a:srgbClr val="FF94B4"/>
              </a:solidFill>
              <a:latin typeface="+mj-ea"/>
              <a:cs typeface="MS PMincho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AEC958E-ACFE-5545-A810-762BF0260F41}"/>
              </a:ext>
            </a:extLst>
          </p:cNvPr>
          <p:cNvSpPr txBox="1"/>
          <p:nvPr/>
        </p:nvSpPr>
        <p:spPr>
          <a:xfrm>
            <a:off x="3270132" y="8367826"/>
            <a:ext cx="39164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b="1" dirty="0">
                <a:solidFill>
                  <a:srgbClr val="FF94B4"/>
                </a:solidFill>
                <a:latin typeface="+mj-ea"/>
                <a:ea typeface="+mj-ea"/>
                <a:cs typeface="MS PMincho" charset="-128"/>
              </a:rPr>
              <a:t>03-1234-1111</a:t>
            </a:r>
            <a:endParaRPr kumimoji="1" lang="en-US" altLang="ja-JP" sz="4800" b="1" dirty="0">
              <a:solidFill>
                <a:srgbClr val="FF94B4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E9047A8-A089-604C-9B24-773ECAE24AAE}"/>
              </a:ext>
            </a:extLst>
          </p:cNvPr>
          <p:cNvSpPr txBox="1"/>
          <p:nvPr/>
        </p:nvSpPr>
        <p:spPr>
          <a:xfrm>
            <a:off x="1997967" y="10220074"/>
            <a:ext cx="30665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100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30C1F487-6F2B-0341-A10A-2727CA1D9D22}"/>
              </a:ext>
            </a:extLst>
          </p:cNvPr>
          <p:cNvSpPr txBox="1"/>
          <p:nvPr/>
        </p:nvSpPr>
        <p:spPr>
          <a:xfrm>
            <a:off x="6060489" y="9876423"/>
            <a:ext cx="1107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03-1234-1111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10:00 </a:t>
            </a:r>
            <a:r>
              <a:rPr lang="mr-IN" altLang="ja-JP" sz="1200" dirty="0">
                <a:solidFill>
                  <a:schemeClr val="bg1"/>
                </a:solidFill>
                <a:latin typeface="+mj-ea"/>
                <a:ea typeface="+mj-ea"/>
              </a:rPr>
              <a:t>–</a:t>
            </a: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 20:00</a:t>
            </a:r>
          </a:p>
        </p:txBody>
      </p:sp>
    </p:spTree>
    <p:extLst>
      <p:ext uri="{BB962C8B-B14F-4D97-AF65-F5344CB8AC3E}">
        <p14:creationId xmlns:p14="http://schemas.microsoft.com/office/powerpoint/2010/main" val="637323275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2561</TotalTime>
  <Words>324</Words>
  <Application>Microsoft Macintosh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183</cp:revision>
  <cp:lastPrinted>2013-08-08T08:23:13Z</cp:lastPrinted>
  <dcterms:created xsi:type="dcterms:W3CDTF">2013-08-08T01:25:55Z</dcterms:created>
  <dcterms:modified xsi:type="dcterms:W3CDTF">2018-02-03T10:46:32Z</dcterms:modified>
</cp:coreProperties>
</file>