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5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9B77F"/>
    <a:srgbClr val="D6D491"/>
    <a:srgbClr val="F5F2A5"/>
    <a:srgbClr val="4DC1EB"/>
    <a:srgbClr val="FF94B4"/>
    <a:srgbClr val="FF0048"/>
    <a:srgbClr val="FFF131"/>
    <a:srgbClr val="F1B703"/>
    <a:srgbClr val="EF5278"/>
    <a:srgbClr val="EBC71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617" autoAdjust="0"/>
    <p:restoredTop sz="86418"/>
  </p:normalViewPr>
  <p:slideViewPr>
    <p:cSldViewPr snapToGrid="0">
      <p:cViewPr varScale="1">
        <p:scale>
          <a:sx n="71" d="100"/>
          <a:sy n="71" d="100"/>
        </p:scale>
        <p:origin x="3448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" name="図 30">
            <a:extLst>
              <a:ext uri="{FF2B5EF4-FFF2-40B4-BE49-F238E27FC236}">
                <a16:creationId xmlns:a16="http://schemas.microsoft.com/office/drawing/2014/main" id="{17541CE2-2792-934C-B4F6-0864EE43DC0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118" r="7316"/>
          <a:stretch/>
        </p:blipFill>
        <p:spPr>
          <a:xfrm rot="5400000">
            <a:off x="-1566070" y="1566071"/>
            <a:ext cx="10907713" cy="7775576"/>
          </a:xfrm>
          <a:prstGeom prst="rect">
            <a:avLst/>
          </a:prstGeom>
        </p:spPr>
      </p:pic>
      <p:sp>
        <p:nvSpPr>
          <p:cNvPr id="74" name="正方形/長方形 73"/>
          <p:cNvSpPr/>
          <p:nvPr/>
        </p:nvSpPr>
        <p:spPr>
          <a:xfrm>
            <a:off x="487312" y="7868260"/>
            <a:ext cx="6822599" cy="1294922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glow rad="63500">
              <a:schemeClr val="bg1">
                <a:lumMod val="8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484704" y="7868260"/>
            <a:ext cx="2144197" cy="1294922"/>
          </a:xfrm>
          <a:prstGeom prst="rect">
            <a:avLst/>
          </a:prstGeom>
          <a:solidFill>
            <a:srgbClr val="B9B7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正方形/長方形 37"/>
          <p:cNvSpPr/>
          <p:nvPr/>
        </p:nvSpPr>
        <p:spPr>
          <a:xfrm>
            <a:off x="487312" y="4027334"/>
            <a:ext cx="6822599" cy="2051512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glow rad="63500">
              <a:schemeClr val="bg1">
                <a:lumMod val="8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/>
          <p:cNvSpPr/>
          <p:nvPr/>
        </p:nvSpPr>
        <p:spPr>
          <a:xfrm>
            <a:off x="0" y="9658350"/>
            <a:ext cx="7775575" cy="1249363"/>
          </a:xfrm>
          <a:prstGeom prst="rect">
            <a:avLst/>
          </a:prstGeom>
          <a:solidFill>
            <a:srgbClr val="B9B7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4" name="角丸四角形 83"/>
          <p:cNvSpPr/>
          <p:nvPr/>
        </p:nvSpPr>
        <p:spPr>
          <a:xfrm>
            <a:off x="5222714" y="9973954"/>
            <a:ext cx="812815" cy="17716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050" dirty="0">
                <a:solidFill>
                  <a:srgbClr val="B9B77F"/>
                </a:solidFill>
                <a:latin typeface="+mj-ea"/>
                <a:ea typeface="+mj-ea"/>
              </a:rPr>
              <a:t>TEL</a:t>
            </a:r>
            <a:endParaRPr kumimoji="1" lang="ja-JP" altLang="en-US" sz="1050" dirty="0">
              <a:solidFill>
                <a:srgbClr val="B9B77F"/>
              </a:solidFill>
              <a:latin typeface="+mj-ea"/>
              <a:ea typeface="+mj-ea"/>
            </a:endParaRPr>
          </a:p>
        </p:txBody>
      </p:sp>
      <p:sp>
        <p:nvSpPr>
          <p:cNvPr id="85" name="角丸四角形 84"/>
          <p:cNvSpPr/>
          <p:nvPr/>
        </p:nvSpPr>
        <p:spPr>
          <a:xfrm>
            <a:off x="5222713" y="10259164"/>
            <a:ext cx="812815" cy="17716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rgbClr val="B9B77F"/>
                </a:solidFill>
                <a:latin typeface="+mj-ea"/>
                <a:ea typeface="+mj-ea"/>
              </a:rPr>
              <a:t>営業時間</a:t>
            </a:r>
          </a:p>
        </p:txBody>
      </p:sp>
      <p:sp>
        <p:nvSpPr>
          <p:cNvPr id="86" name="テキスト ボックス 85"/>
          <p:cNvSpPr txBox="1"/>
          <p:nvPr/>
        </p:nvSpPr>
        <p:spPr>
          <a:xfrm>
            <a:off x="1989644" y="9914216"/>
            <a:ext cx="28620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solidFill>
                  <a:schemeClr val="bg1"/>
                </a:solidFill>
                <a:latin typeface="+mj-ea"/>
                <a:ea typeface="+mj-ea"/>
              </a:rPr>
              <a:t>高校・大学受験のアスクル 新宿校</a:t>
            </a:r>
            <a:endParaRPr lang="en-US" altLang="ja-JP" sz="14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87" name="正方形/長方形 86"/>
          <p:cNvSpPr/>
          <p:nvPr/>
        </p:nvSpPr>
        <p:spPr>
          <a:xfrm>
            <a:off x="723697" y="9852039"/>
            <a:ext cx="1165290" cy="76719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ここに地図を</a:t>
            </a:r>
            <a:endParaRPr lang="en-US" altLang="ja-JP" sz="1100" b="1" dirty="0">
              <a:solidFill>
                <a:schemeClr val="bg1"/>
              </a:solidFill>
              <a:latin typeface="+mj-ea"/>
            </a:endParaRPr>
          </a:p>
          <a:p>
            <a:pPr algn="ctr"/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挿入してください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484704" y="538862"/>
            <a:ext cx="3993401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000" b="1" dirty="0">
                <a:solidFill>
                  <a:srgbClr val="B9B77F"/>
                </a:solidFill>
                <a:effectLst>
                  <a:glow rad="2286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春期講座の</a:t>
            </a:r>
            <a:endParaRPr lang="en-US" altLang="ja-JP" sz="6000" b="1" dirty="0">
              <a:solidFill>
                <a:srgbClr val="B9B77F"/>
              </a:solidFill>
              <a:effectLst>
                <a:glow rad="228600">
                  <a:schemeClr val="bg1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  <a:p>
            <a:r>
              <a:rPr lang="ja-JP" altLang="en-US" sz="6000" b="1" dirty="0">
                <a:solidFill>
                  <a:srgbClr val="B9B77F"/>
                </a:solidFill>
                <a:effectLst>
                  <a:glow rad="2286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お知らせ</a:t>
            </a:r>
            <a:endParaRPr kumimoji="1" lang="ja-JP" altLang="en-US" sz="6000" b="1" dirty="0">
              <a:solidFill>
                <a:srgbClr val="B9B77F"/>
              </a:solidFill>
              <a:effectLst>
                <a:glow rad="228600">
                  <a:schemeClr val="bg1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8" name="テキスト ボックス 67"/>
          <p:cNvSpPr txBox="1"/>
          <p:nvPr/>
        </p:nvSpPr>
        <p:spPr>
          <a:xfrm>
            <a:off x="3089484" y="7886760"/>
            <a:ext cx="391645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4800" b="1" dirty="0">
                <a:solidFill>
                  <a:srgbClr val="B9B77F"/>
                </a:solidFill>
                <a:latin typeface="+mj-ea"/>
                <a:ea typeface="+mj-ea"/>
                <a:cs typeface="MS PMincho" charset="-128"/>
              </a:rPr>
              <a:t>03-1234-1111</a:t>
            </a:r>
            <a:endParaRPr kumimoji="1" lang="en-US" altLang="ja-JP" sz="4800" b="1" dirty="0">
              <a:solidFill>
                <a:srgbClr val="B9B77F"/>
              </a:solidFill>
              <a:effectLst/>
              <a:latin typeface="+mj-ea"/>
              <a:ea typeface="+mj-ea"/>
              <a:cs typeface="MS PMincho" charset="-128"/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3189873" y="8673904"/>
            <a:ext cx="3657600" cy="274158"/>
          </a:xfrm>
          <a:prstGeom prst="roundRect">
            <a:avLst/>
          </a:prstGeom>
          <a:solidFill>
            <a:srgbClr val="B9B7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600" b="1" dirty="0">
                <a:solidFill>
                  <a:schemeClr val="bg1"/>
                </a:solidFill>
                <a:latin typeface="+mj-ea"/>
                <a:cs typeface="MS PMincho" charset="-128"/>
              </a:rPr>
              <a:t>10:00 </a:t>
            </a:r>
            <a:r>
              <a:rPr lang="mr-IN" altLang="ja-JP" sz="1600" b="1" dirty="0">
                <a:solidFill>
                  <a:schemeClr val="bg1"/>
                </a:solidFill>
                <a:latin typeface="+mj-ea"/>
                <a:cs typeface="MS PMincho" charset="-128"/>
              </a:rPr>
              <a:t>–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  <a:cs typeface="MS PMincho" charset="-128"/>
              </a:rPr>
              <a:t> 20:00 </a:t>
            </a:r>
            <a:r>
              <a:rPr lang="ja-JP" altLang="en-US" sz="1600" b="1" dirty="0">
                <a:solidFill>
                  <a:schemeClr val="bg1"/>
                </a:solidFill>
                <a:latin typeface="+mj-ea"/>
                <a:cs typeface="MS PMincho" charset="-128"/>
              </a:rPr>
              <a:t>受付　／　日曜日休み</a:t>
            </a:r>
            <a:endParaRPr lang="en-US" altLang="ja-JP" sz="1600" b="1" dirty="0">
              <a:solidFill>
                <a:schemeClr val="bg1"/>
              </a:solidFill>
              <a:latin typeface="+mj-ea"/>
              <a:cs typeface="MS PMincho" charset="-128"/>
            </a:endParaRPr>
          </a:p>
        </p:txBody>
      </p:sp>
      <p:sp>
        <p:nvSpPr>
          <p:cNvPr id="2" name="ホームベース 1"/>
          <p:cNvSpPr/>
          <p:nvPr/>
        </p:nvSpPr>
        <p:spPr>
          <a:xfrm>
            <a:off x="3940517" y="1664228"/>
            <a:ext cx="2519893" cy="759493"/>
          </a:xfrm>
          <a:prstGeom prst="homePlate">
            <a:avLst>
              <a:gd name="adj" fmla="val 3329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4065507" y="1702429"/>
            <a:ext cx="209544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2000" b="1" dirty="0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高校・大学受験</a:t>
            </a:r>
            <a:r>
              <a:rPr kumimoji="1" lang="ja-JP" altLang="en-US" sz="2000" b="1" dirty="0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の</a:t>
            </a:r>
            <a:endParaRPr kumimoji="1" lang="en-US" altLang="ja-JP" sz="2000" b="1" dirty="0">
              <a:solidFill>
                <a:srgbClr val="B9B77F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  <a:p>
            <a:pPr algn="ctr"/>
            <a:r>
              <a:rPr kumimoji="1" lang="ja-JP" altLang="en-US" sz="2000" b="1" dirty="0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アスクル</a:t>
            </a:r>
            <a:r>
              <a:rPr kumimoji="1" lang="en-US" altLang="ja-JP" sz="2000" b="1" dirty="0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 </a:t>
            </a:r>
            <a:r>
              <a:rPr kumimoji="1" lang="ja-JP" altLang="en-US" sz="2000" b="1" dirty="0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新宿校</a:t>
            </a: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418788" y="2641448"/>
            <a:ext cx="6891122" cy="11426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rgbClr val="B9B77F"/>
                </a:solidFill>
                <a:effectLst>
                  <a:glow rad="762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ここに文章を入力してください。ここに文章を入力してください。ここに文章を入力してください。ここに文章を入力してください。ここに文章を入力してください。ここに文章を入力してください。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3228610" y="4232834"/>
            <a:ext cx="394370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こんな生徒におすすめの講座です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3228610" y="4666837"/>
            <a:ext cx="3943708" cy="12772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b="1" dirty="0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ここに文章を挿入してください。</a:t>
            </a:r>
            <a:r>
              <a:rPr lang="ja-JP" altLang="en-US" sz="1100" b="1" dirty="0">
                <a:solidFill>
                  <a:srgbClr val="B9B77F"/>
                </a:solidFill>
                <a:latin typeface="MS PMincho" charset="-128"/>
                <a:ea typeface="MS PMincho" charset="-128"/>
                <a:cs typeface="MS PMincho" charset="-128"/>
              </a:rPr>
              <a:t>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</a:t>
            </a:r>
          </a:p>
        </p:txBody>
      </p:sp>
      <p:sp>
        <p:nvSpPr>
          <p:cNvPr id="47" name="正方形/長方形 46"/>
          <p:cNvSpPr/>
          <p:nvPr/>
        </p:nvSpPr>
        <p:spPr>
          <a:xfrm>
            <a:off x="487313" y="6971001"/>
            <a:ext cx="2141588" cy="59687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glow rad="63500">
              <a:schemeClr val="bg1">
                <a:lumMod val="8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正方形/長方形 56"/>
          <p:cNvSpPr/>
          <p:nvPr/>
        </p:nvSpPr>
        <p:spPr>
          <a:xfrm>
            <a:off x="2827817" y="6971001"/>
            <a:ext cx="2141588" cy="59687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glow rad="63500">
              <a:schemeClr val="bg1">
                <a:lumMod val="8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正方形/長方形 59"/>
          <p:cNvSpPr/>
          <p:nvPr/>
        </p:nvSpPr>
        <p:spPr>
          <a:xfrm>
            <a:off x="5168321" y="6971001"/>
            <a:ext cx="2141588" cy="59687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glow rad="63500">
              <a:schemeClr val="bg1">
                <a:lumMod val="8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484704" y="7069381"/>
            <a:ext cx="214419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b="1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入会金</a:t>
            </a:r>
            <a:endParaRPr kumimoji="1" lang="ja-JP" altLang="en-US" sz="2000" b="1" dirty="0">
              <a:solidFill>
                <a:srgbClr val="B9B77F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2827817" y="7069381"/>
            <a:ext cx="214419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テキスト代</a:t>
            </a: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5168321" y="7069381"/>
            <a:ext cx="214419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b="1" dirty="0">
                <a:solidFill>
                  <a:srgbClr val="B9B77F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初月授業料</a:t>
            </a:r>
            <a:endParaRPr kumimoji="1" lang="ja-JP" altLang="en-US" sz="2000" b="1" dirty="0">
              <a:solidFill>
                <a:srgbClr val="B9B77F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72" name="テキスト ボックス 71"/>
          <p:cNvSpPr txBox="1"/>
          <p:nvPr/>
        </p:nvSpPr>
        <p:spPr>
          <a:xfrm>
            <a:off x="418788" y="6371367"/>
            <a:ext cx="6891122" cy="481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2000" b="1" dirty="0">
                <a:solidFill>
                  <a:srgbClr val="B9B77F"/>
                </a:solidFill>
                <a:effectLst>
                  <a:glow rad="762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体験講座にお申込みいただいた方は全て無料</a:t>
            </a:r>
          </a:p>
        </p:txBody>
      </p:sp>
      <p:sp>
        <p:nvSpPr>
          <p:cNvPr id="73" name="テキスト ボックス 72"/>
          <p:cNvSpPr txBox="1"/>
          <p:nvPr/>
        </p:nvSpPr>
        <p:spPr>
          <a:xfrm>
            <a:off x="484702" y="8021626"/>
            <a:ext cx="214419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2000" b="1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お申込みは</a:t>
            </a:r>
            <a:endParaRPr lang="en-US" altLang="ja-JP" sz="2000" b="1" dirty="0">
              <a:solidFill>
                <a:schemeClr val="bg1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484700" y="8404697"/>
            <a:ext cx="21442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2000" b="1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お電話</a:t>
            </a:r>
            <a:r>
              <a:rPr lang="ja-JP" altLang="en-US" sz="2000" b="1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から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494127" y="4023357"/>
            <a:ext cx="2626050" cy="205479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b="1" dirty="0">
                <a:solidFill>
                  <a:schemeClr val="bg1"/>
                </a:solidFill>
                <a:latin typeface="+mj-ea"/>
              </a:rPr>
              <a:t>ここに画像を</a:t>
            </a:r>
            <a:endParaRPr lang="en-US" altLang="ja-JP" sz="2000" b="1" dirty="0">
              <a:solidFill>
                <a:schemeClr val="bg1"/>
              </a:solidFill>
              <a:latin typeface="+mj-ea"/>
            </a:endParaRPr>
          </a:p>
          <a:p>
            <a:pPr algn="ctr"/>
            <a:r>
              <a:rPr lang="ja-JP" altLang="en-US" sz="2000" b="1" dirty="0">
                <a:solidFill>
                  <a:schemeClr val="bg1"/>
                </a:solidFill>
                <a:latin typeface="+mj-ea"/>
              </a:rPr>
              <a:t>挿入してください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1C4370E3-1A60-274A-92FD-C287AB0BBA96}"/>
              </a:ext>
            </a:extLst>
          </p:cNvPr>
          <p:cNvSpPr txBox="1"/>
          <p:nvPr/>
        </p:nvSpPr>
        <p:spPr>
          <a:xfrm>
            <a:off x="1997967" y="10220074"/>
            <a:ext cx="306659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100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2A3F1887-1FFF-044F-B368-BEEB6872E065}"/>
              </a:ext>
            </a:extLst>
          </p:cNvPr>
          <p:cNvSpPr txBox="1"/>
          <p:nvPr/>
        </p:nvSpPr>
        <p:spPr>
          <a:xfrm>
            <a:off x="6060489" y="9876423"/>
            <a:ext cx="110702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03-1234-1111</a:t>
            </a:r>
          </a:p>
          <a:p>
            <a:pPr>
              <a:lnSpc>
                <a:spcPct val="150000"/>
              </a:lnSpc>
            </a:pP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10:00 </a:t>
            </a:r>
            <a:r>
              <a:rPr lang="mr-IN" altLang="ja-JP" sz="1200" dirty="0">
                <a:solidFill>
                  <a:schemeClr val="bg1"/>
                </a:solidFill>
                <a:latin typeface="+mj-ea"/>
                <a:ea typeface="+mj-ea"/>
              </a:rPr>
              <a:t>–</a:t>
            </a: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 20:00</a:t>
            </a:r>
          </a:p>
        </p:txBody>
      </p:sp>
    </p:spTree>
    <p:extLst>
      <p:ext uri="{BB962C8B-B14F-4D97-AF65-F5344CB8AC3E}">
        <p14:creationId xmlns:p14="http://schemas.microsoft.com/office/powerpoint/2010/main" val="630709840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2586</TotalTime>
  <Words>341</Words>
  <Application>Microsoft Macintosh PowerPoint</Application>
  <PresentationFormat>ユーザー設定</PresentationFormat>
  <Paragraphs>42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188</cp:revision>
  <cp:lastPrinted>2013-08-08T08:23:13Z</cp:lastPrinted>
  <dcterms:created xsi:type="dcterms:W3CDTF">2013-08-08T01:25:55Z</dcterms:created>
  <dcterms:modified xsi:type="dcterms:W3CDTF">2018-02-03T10:46:56Z</dcterms:modified>
</cp:coreProperties>
</file>