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B77F"/>
    <a:srgbClr val="D6D491"/>
    <a:srgbClr val="F5F2A5"/>
    <a:srgbClr val="4DC1EB"/>
    <a:srgbClr val="FF94B4"/>
    <a:srgbClr val="FF0048"/>
    <a:srgbClr val="FFF131"/>
    <a:srgbClr val="F1B703"/>
    <a:srgbClr val="EF5278"/>
    <a:srgbClr val="EBC7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17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48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17541CE2-2792-934C-B4F6-0864EE43DC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8" r="7316"/>
          <a:stretch/>
        </p:blipFill>
        <p:spPr>
          <a:xfrm rot="5400000">
            <a:off x="-1566070" y="1566071"/>
            <a:ext cx="10907713" cy="7775576"/>
          </a:xfrm>
          <a:prstGeom prst="rect">
            <a:avLst/>
          </a:prstGeom>
        </p:spPr>
      </p:pic>
      <p:sp>
        <p:nvSpPr>
          <p:cNvPr id="74" name="正方形/長方形 73"/>
          <p:cNvSpPr/>
          <p:nvPr/>
        </p:nvSpPr>
        <p:spPr>
          <a:xfrm>
            <a:off x="487312" y="7868260"/>
            <a:ext cx="6822599" cy="129492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484704" y="7868260"/>
            <a:ext cx="2144197" cy="1294922"/>
          </a:xfrm>
          <a:prstGeom prst="rect">
            <a:avLst/>
          </a:prstGeom>
          <a:solidFill>
            <a:srgbClr val="B9B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487312" y="4027334"/>
            <a:ext cx="6822599" cy="20515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9658350"/>
            <a:ext cx="7775575" cy="1249363"/>
          </a:xfrm>
          <a:prstGeom prst="rect">
            <a:avLst/>
          </a:prstGeom>
          <a:solidFill>
            <a:srgbClr val="B9B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角丸四角形 83"/>
          <p:cNvSpPr/>
          <p:nvPr/>
        </p:nvSpPr>
        <p:spPr>
          <a:xfrm>
            <a:off x="5222714" y="9973954"/>
            <a:ext cx="812815" cy="177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rgbClr val="B9B77F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rgbClr val="B9B77F"/>
              </a:solidFill>
              <a:latin typeface="+mj-ea"/>
              <a:ea typeface="+mj-ea"/>
            </a:endParaRPr>
          </a:p>
        </p:txBody>
      </p:sp>
      <p:sp>
        <p:nvSpPr>
          <p:cNvPr id="85" name="角丸四角形 84"/>
          <p:cNvSpPr/>
          <p:nvPr/>
        </p:nvSpPr>
        <p:spPr>
          <a:xfrm>
            <a:off x="5222713" y="10259164"/>
            <a:ext cx="812815" cy="177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B9B77F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89644" y="9914216"/>
            <a:ext cx="2862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高校・大学受験のアスクル 新宿校</a:t>
            </a:r>
            <a:endParaRPr lang="en-US" altLang="ja-JP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723697" y="9852039"/>
            <a:ext cx="1165290" cy="76719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11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84704" y="538862"/>
            <a:ext cx="39934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b="1" dirty="0">
                <a:solidFill>
                  <a:srgbClr val="B9B77F"/>
                </a:solidFill>
                <a:effectLst>
                  <a:glow rad="228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春期講座の</a:t>
            </a:r>
            <a:endParaRPr lang="en-US" altLang="ja-JP" sz="6000" b="1" dirty="0">
              <a:solidFill>
                <a:srgbClr val="B9B77F"/>
              </a:solidFill>
              <a:effectLst>
                <a:glow rad="2286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r>
              <a:rPr lang="ja-JP" altLang="en-US" sz="6000" b="1" dirty="0">
                <a:solidFill>
                  <a:srgbClr val="B9B77F"/>
                </a:solidFill>
                <a:effectLst>
                  <a:glow rad="228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お知らせ</a:t>
            </a:r>
            <a:endParaRPr kumimoji="1" lang="ja-JP" altLang="en-US" sz="6000" b="1" dirty="0">
              <a:solidFill>
                <a:srgbClr val="B9B77F"/>
              </a:solidFill>
              <a:effectLst>
                <a:glow rad="2286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089484" y="7886760"/>
            <a:ext cx="39164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>
                <a:solidFill>
                  <a:srgbClr val="B9B77F"/>
                </a:solidFill>
                <a:latin typeface="+mj-ea"/>
                <a:ea typeface="+mj-ea"/>
                <a:cs typeface="MS PMincho" charset="-128"/>
              </a:rPr>
              <a:t>03-1234-1111</a:t>
            </a:r>
            <a:endParaRPr kumimoji="1" lang="en-US" altLang="ja-JP" sz="4800" b="1" dirty="0">
              <a:solidFill>
                <a:srgbClr val="B9B77F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189873" y="8673904"/>
            <a:ext cx="3657600" cy="274158"/>
          </a:xfrm>
          <a:prstGeom prst="roundRect">
            <a:avLst/>
          </a:prstGeom>
          <a:solidFill>
            <a:srgbClr val="B9B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bg1"/>
                </a:solidFill>
                <a:latin typeface="+mj-ea"/>
                <a:cs typeface="MS PMincho" charset="-128"/>
              </a:rPr>
              <a:t>10:00 </a:t>
            </a:r>
            <a:r>
              <a:rPr lang="mr-IN" altLang="ja-JP" sz="1600" b="1" dirty="0">
                <a:solidFill>
                  <a:schemeClr val="bg1"/>
                </a:solidFill>
                <a:latin typeface="+mj-ea"/>
                <a:cs typeface="MS PMincho" charset="-128"/>
              </a:rPr>
              <a:t>–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  <a:cs typeface="MS PMincho" charset="-128"/>
              </a:rPr>
              <a:t> 20:00 </a:t>
            </a:r>
            <a:r>
              <a:rPr lang="ja-JP" altLang="en-US" sz="1600" b="1" dirty="0">
                <a:solidFill>
                  <a:schemeClr val="bg1"/>
                </a:solidFill>
                <a:latin typeface="+mj-ea"/>
                <a:cs typeface="MS PMincho" charset="-128"/>
              </a:rPr>
              <a:t>受付　／　日曜日休み</a:t>
            </a:r>
            <a:endParaRPr lang="en-US" altLang="ja-JP" sz="1600" b="1" dirty="0">
              <a:solidFill>
                <a:schemeClr val="bg1"/>
              </a:solidFill>
              <a:latin typeface="+mj-ea"/>
              <a:cs typeface="MS PMincho" charset="-128"/>
            </a:endParaRPr>
          </a:p>
        </p:txBody>
      </p:sp>
      <p:sp>
        <p:nvSpPr>
          <p:cNvPr id="2" name="ホームベース 1"/>
          <p:cNvSpPr/>
          <p:nvPr/>
        </p:nvSpPr>
        <p:spPr>
          <a:xfrm>
            <a:off x="3940517" y="1664228"/>
            <a:ext cx="2519893" cy="759493"/>
          </a:xfrm>
          <a:prstGeom prst="homePlate">
            <a:avLst>
              <a:gd name="adj" fmla="val 332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065507" y="1702429"/>
            <a:ext cx="20954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高校・大学受験</a:t>
            </a:r>
            <a:r>
              <a:rPr kumimoji="1" lang="ja-JP" altLang="en-US" sz="2000" b="1" dirty="0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の</a:t>
            </a:r>
            <a:endParaRPr kumimoji="1" lang="en-US" altLang="ja-JP" sz="2000" b="1" dirty="0">
              <a:solidFill>
                <a:srgbClr val="B9B77F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  <a:p>
            <a:pPr algn="ctr"/>
            <a:r>
              <a:rPr kumimoji="1" lang="ja-JP" altLang="en-US" sz="2000" b="1" dirty="0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アスクル</a:t>
            </a:r>
            <a:r>
              <a:rPr kumimoji="1" lang="en-US" altLang="ja-JP" sz="2000" b="1" dirty="0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kumimoji="1" lang="ja-JP" altLang="en-US" sz="2000" b="1" dirty="0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新宿校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18788" y="2641448"/>
            <a:ext cx="6891122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B9B77F"/>
                </a:solidFill>
                <a:effectLst>
                  <a:glow rad="762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ここに文章を入力してください。ここに文章を入力してください。ここに文章を入力してください。ここに文章を入力してください。ここに文章を入力してください。ここに文章を入力してください。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228610" y="4232834"/>
            <a:ext cx="3943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こんな生徒におすすめの講座です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228610" y="4666837"/>
            <a:ext cx="394370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ここに文章を挿入してください。</a:t>
            </a:r>
            <a:r>
              <a:rPr lang="ja-JP" altLang="en-US" sz="1100" b="1" dirty="0">
                <a:solidFill>
                  <a:srgbClr val="B9B77F"/>
                </a:solidFill>
                <a:latin typeface="MS PMincho" charset="-128"/>
                <a:ea typeface="MS PMincho" charset="-128"/>
                <a:cs typeface="MS PMincho" charset="-128"/>
              </a:rPr>
              <a:t>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ここに文章を挿入してください。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487313" y="6971001"/>
            <a:ext cx="2141588" cy="5968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2827817" y="6971001"/>
            <a:ext cx="2141588" cy="5968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5168321" y="6971001"/>
            <a:ext cx="2141588" cy="5968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84704" y="7069381"/>
            <a:ext cx="2144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入会金</a:t>
            </a:r>
            <a:endParaRPr kumimoji="1" lang="ja-JP" altLang="en-US" sz="2000" b="1" dirty="0">
              <a:solidFill>
                <a:srgbClr val="B9B77F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827817" y="7069381"/>
            <a:ext cx="2144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テキスト代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168321" y="7069381"/>
            <a:ext cx="2144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B9B77F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初月授業料</a:t>
            </a:r>
            <a:endParaRPr kumimoji="1" lang="ja-JP" altLang="en-US" sz="2000" b="1" dirty="0">
              <a:solidFill>
                <a:srgbClr val="B9B77F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18788" y="6371367"/>
            <a:ext cx="6891122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000" b="1" dirty="0">
                <a:solidFill>
                  <a:srgbClr val="B9B77F"/>
                </a:solidFill>
                <a:effectLst>
                  <a:glow rad="762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体験講座にお申込みいただいた方は全て無料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84702" y="8021626"/>
            <a:ext cx="21441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0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お申込みは</a:t>
            </a:r>
            <a:endParaRPr lang="en-US" altLang="ja-JP" sz="20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84700" y="8404697"/>
            <a:ext cx="21442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000" b="1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お電話</a:t>
            </a:r>
            <a:r>
              <a:rPr lang="ja-JP" altLang="en-US" sz="20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から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94127" y="4023357"/>
            <a:ext cx="2626050" cy="205479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ここに画像を</a:t>
            </a:r>
            <a:endParaRPr lang="en-US" altLang="ja-JP" sz="20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C4370E3-1A60-274A-92FD-C287AB0BBA96}"/>
              </a:ext>
            </a:extLst>
          </p:cNvPr>
          <p:cNvSpPr txBox="1"/>
          <p:nvPr/>
        </p:nvSpPr>
        <p:spPr>
          <a:xfrm>
            <a:off x="1997967" y="10220074"/>
            <a:ext cx="3066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1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A3F1887-1FFF-044F-B368-BEEB6872E065}"/>
              </a:ext>
            </a:extLst>
          </p:cNvPr>
          <p:cNvSpPr txBox="1"/>
          <p:nvPr/>
        </p:nvSpPr>
        <p:spPr>
          <a:xfrm>
            <a:off x="6060489" y="9876423"/>
            <a:ext cx="110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</p:txBody>
      </p:sp>
    </p:spTree>
    <p:extLst>
      <p:ext uri="{BB962C8B-B14F-4D97-AF65-F5344CB8AC3E}">
        <p14:creationId xmlns:p14="http://schemas.microsoft.com/office/powerpoint/2010/main" val="63070984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2586</TotalTime>
  <Words>341</Words>
  <Application>Microsoft Macintosh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188</cp:revision>
  <cp:lastPrinted>2013-08-08T08:23:13Z</cp:lastPrinted>
  <dcterms:created xsi:type="dcterms:W3CDTF">2013-08-08T01:25:55Z</dcterms:created>
  <dcterms:modified xsi:type="dcterms:W3CDTF">2018-02-03T10:46:56Z</dcterms:modified>
</cp:coreProperties>
</file>