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000BA"/>
    <a:srgbClr val="08D1F3"/>
    <a:srgbClr val="B9B77F"/>
    <a:srgbClr val="FF94B4"/>
    <a:srgbClr val="FF0048"/>
    <a:srgbClr val="FFF131"/>
    <a:srgbClr val="F1B703"/>
    <a:srgbClr val="EF5278"/>
    <a:srgbClr val="4DC1EB"/>
    <a:srgbClr val="EBC71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624" autoAdjust="0"/>
    <p:restoredTop sz="86418"/>
  </p:normalViewPr>
  <p:slideViewPr>
    <p:cSldViewPr snapToGrid="0">
      <p:cViewPr varScale="1">
        <p:scale>
          <a:sx n="54" d="100"/>
          <a:sy n="54" d="100"/>
        </p:scale>
        <p:origin x="2798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図 18">
            <a:extLst>
              <a:ext uri="{FF2B5EF4-FFF2-40B4-BE49-F238E27FC236}">
                <a16:creationId xmlns:a16="http://schemas.microsoft.com/office/drawing/2014/main" id="{8842E52A-093E-FB46-9900-231066E05FFA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0"/>
            <a:ext cx="7775575" cy="10907713"/>
          </a:xfrm>
          <a:prstGeom prst="rect">
            <a:avLst/>
          </a:prstGeom>
        </p:spPr>
      </p:pic>
      <p:sp>
        <p:nvSpPr>
          <p:cNvPr id="47" name="正方形/長方形 46"/>
          <p:cNvSpPr/>
          <p:nvPr/>
        </p:nvSpPr>
        <p:spPr>
          <a:xfrm>
            <a:off x="0" y="3847882"/>
            <a:ext cx="7775575" cy="2163452"/>
          </a:xfrm>
          <a:prstGeom prst="rect">
            <a:avLst/>
          </a:prstGeom>
          <a:solidFill>
            <a:schemeClr val="tx1">
              <a:alpha val="69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3200" dirty="0">
              <a:solidFill>
                <a:schemeClr val="bg1"/>
              </a:solidFill>
              <a:effectLst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010778" y="467143"/>
            <a:ext cx="596439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8000" b="1" i="1" dirty="0">
                <a:solidFill>
                  <a:schemeClr val="bg1"/>
                </a:solidFill>
                <a:effectLst>
                  <a:glow rad="228600">
                    <a:srgbClr val="F000BA"/>
                  </a:glow>
                </a:effectLst>
              </a:rPr>
              <a:t>FITNESS CLUB</a:t>
            </a:r>
            <a:endParaRPr kumimoji="1" lang="ja-JP" altLang="en-US" sz="8000" b="1" i="1" dirty="0">
              <a:solidFill>
                <a:schemeClr val="bg1"/>
              </a:solidFill>
              <a:effectLst>
                <a:glow rad="228600">
                  <a:srgbClr val="F000BA"/>
                </a:glow>
              </a:effectLst>
            </a:endParaRP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695746" y="4343356"/>
            <a:ext cx="280237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24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最初の</a:t>
            </a:r>
            <a:r>
              <a:rPr lang="en-US" altLang="ja-JP" sz="24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2</a:t>
            </a:r>
            <a:r>
              <a:rPr lang="ja-JP" altLang="en-US" sz="24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ヶ月</a:t>
            </a:r>
            <a:r>
              <a:rPr lang="en-US" altLang="ja-JP" sz="24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 </a:t>
            </a:r>
            <a:r>
              <a:rPr lang="ja-JP" altLang="en-US" sz="24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月会費</a:t>
            </a:r>
            <a:endParaRPr kumimoji="1" lang="ja-JP" altLang="en-US" sz="2400" dirty="0">
              <a:solidFill>
                <a:schemeClr val="bg1"/>
              </a:solidFill>
              <a:effectLst>
                <a:glow rad="139700">
                  <a:srgbClr val="08D1F3"/>
                </a:glow>
              </a:effectLst>
            </a:endParaRP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695746" y="4805021"/>
            <a:ext cx="281359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44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3,900</a:t>
            </a:r>
            <a:r>
              <a:rPr lang="ja-JP" altLang="en-US" sz="44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円</a:t>
            </a:r>
            <a:r>
              <a:rPr lang="en-US" altLang="ja-JP" sz="44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/</a:t>
            </a:r>
            <a:r>
              <a:rPr lang="ja-JP" altLang="en-US" sz="44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月</a:t>
            </a:r>
            <a:endParaRPr kumimoji="1" lang="ja-JP" altLang="en-US" sz="4400" dirty="0">
              <a:solidFill>
                <a:schemeClr val="bg1"/>
              </a:solidFill>
              <a:effectLst>
                <a:glow rad="139700">
                  <a:srgbClr val="08D1F3"/>
                </a:glow>
              </a:effectLst>
            </a:endParaRP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1010778" y="1475598"/>
            <a:ext cx="2934458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8000" b="1" i="1" dirty="0">
                <a:solidFill>
                  <a:schemeClr val="bg1"/>
                </a:solidFill>
                <a:effectLst>
                  <a:glow rad="228600">
                    <a:srgbClr val="F000BA"/>
                  </a:glow>
                </a:effectLst>
              </a:rPr>
              <a:t>ASKUL</a:t>
            </a:r>
            <a:endParaRPr kumimoji="1" lang="ja-JP" altLang="en-US" sz="8000" b="1" i="1" dirty="0">
              <a:solidFill>
                <a:schemeClr val="bg1"/>
              </a:solidFill>
              <a:effectLst>
                <a:glow rad="228600">
                  <a:srgbClr val="F000BA"/>
                </a:glow>
              </a:effectLst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4418802" y="1790581"/>
            <a:ext cx="2383176" cy="732485"/>
          </a:xfrm>
          <a:prstGeom prst="rect">
            <a:avLst/>
          </a:prstGeom>
          <a:solidFill>
            <a:srgbClr val="F000B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/>
              <a:t>新宿西口店</a:t>
            </a:r>
            <a:endParaRPr kumimoji="1" lang="ja-JP" altLang="en-US" sz="2400" b="1" dirty="0"/>
          </a:p>
        </p:txBody>
      </p:sp>
      <p:sp>
        <p:nvSpPr>
          <p:cNvPr id="41" name="正方形/長方形 40"/>
          <p:cNvSpPr/>
          <p:nvPr/>
        </p:nvSpPr>
        <p:spPr>
          <a:xfrm>
            <a:off x="0" y="3115398"/>
            <a:ext cx="7775575" cy="732485"/>
          </a:xfrm>
          <a:prstGeom prst="rect">
            <a:avLst/>
          </a:prstGeom>
          <a:solidFill>
            <a:srgbClr val="08D1F3">
              <a:alpha val="90000"/>
            </a:srgbClr>
          </a:solidFill>
          <a:ln>
            <a:noFill/>
          </a:ln>
          <a:effectLst>
            <a:glow rad="228600">
              <a:srgbClr val="08D1F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3200" dirty="0">
                <a:solidFill>
                  <a:schemeClr val="bg1"/>
                </a:solidFill>
                <a:effectLst/>
              </a:rPr>
              <a:t>新生活応援キャンペーン</a:t>
            </a: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3741483" y="4355548"/>
            <a:ext cx="342694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solidFill>
                  <a:schemeClr val="bg1"/>
                </a:solidFill>
                <a:effectLst/>
              </a:rPr>
              <a:t>ここにテキストを入力してください。</a:t>
            </a:r>
            <a:r>
              <a:rPr lang="ja-JP" altLang="en-US" sz="1400" dirty="0">
                <a:solidFill>
                  <a:schemeClr val="bg1"/>
                </a:solidFill>
              </a:rPr>
              <a:t>ここにテキストを入力してください。ここにテキストを入力してください。ここにテキストを入力してください。ここにテキストを入力してください。ここにテキストを入力してください。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813696" y="6289930"/>
            <a:ext cx="6263080" cy="449473"/>
          </a:xfrm>
          <a:prstGeom prst="rect">
            <a:avLst/>
          </a:prstGeom>
          <a:solidFill>
            <a:srgbClr val="F000B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b="1" dirty="0"/>
              <a:t>さらにお得</a:t>
            </a:r>
            <a:r>
              <a:rPr kumimoji="1" lang="ja-JP" altLang="en-US" sz="1800" b="1"/>
              <a:t>な特典付き！！</a:t>
            </a:r>
            <a:endParaRPr kumimoji="1" lang="ja-JP" altLang="en-US" sz="1800" b="1" dirty="0"/>
          </a:p>
        </p:txBody>
      </p:sp>
      <p:sp>
        <p:nvSpPr>
          <p:cNvPr id="7" name="正方形/長方形 6"/>
          <p:cNvSpPr/>
          <p:nvPr/>
        </p:nvSpPr>
        <p:spPr>
          <a:xfrm>
            <a:off x="813696" y="6841001"/>
            <a:ext cx="6263080" cy="7282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solidFill>
                  <a:srgbClr val="F000BA"/>
                </a:solidFill>
              </a:rPr>
              <a:t>ここにテキストを入力してください</a:t>
            </a:r>
          </a:p>
        </p:txBody>
      </p:sp>
      <p:sp>
        <p:nvSpPr>
          <p:cNvPr id="52" name="正方形/長方形 51"/>
          <p:cNvSpPr/>
          <p:nvPr/>
        </p:nvSpPr>
        <p:spPr>
          <a:xfrm>
            <a:off x="813696" y="7636869"/>
            <a:ext cx="6263080" cy="7282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solidFill>
                  <a:srgbClr val="F000BA"/>
                </a:solidFill>
              </a:rPr>
              <a:t>ここにテキストを入力してください</a:t>
            </a:r>
          </a:p>
        </p:txBody>
      </p:sp>
      <p:sp>
        <p:nvSpPr>
          <p:cNvPr id="53" name="正方形/長方形 52"/>
          <p:cNvSpPr/>
          <p:nvPr/>
        </p:nvSpPr>
        <p:spPr>
          <a:xfrm>
            <a:off x="813696" y="8432734"/>
            <a:ext cx="6263080" cy="7282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>
                <a:solidFill>
                  <a:srgbClr val="F000BA"/>
                </a:solidFill>
              </a:rPr>
              <a:t>ここにテキストを入力してください</a:t>
            </a:r>
          </a:p>
        </p:txBody>
      </p:sp>
      <p:sp>
        <p:nvSpPr>
          <p:cNvPr id="54" name="正方形/長方形 53"/>
          <p:cNvSpPr/>
          <p:nvPr/>
        </p:nvSpPr>
        <p:spPr>
          <a:xfrm>
            <a:off x="0" y="9465733"/>
            <a:ext cx="7775575" cy="1441980"/>
          </a:xfrm>
          <a:prstGeom prst="rect">
            <a:avLst/>
          </a:prstGeom>
          <a:solidFill>
            <a:schemeClr val="tx1">
              <a:alpha val="69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3200" dirty="0">
              <a:solidFill>
                <a:schemeClr val="bg1"/>
              </a:solidFill>
              <a:effectLst/>
            </a:endParaRP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667860" y="9681821"/>
            <a:ext cx="25731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8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お申込みはお電話から</a:t>
            </a:r>
            <a:r>
              <a:rPr kumimoji="1" lang="en-US" altLang="ja-JP" sz="18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!!</a:t>
            </a:r>
            <a:endParaRPr kumimoji="1" lang="ja-JP" altLang="en-US" sz="1800" dirty="0">
              <a:solidFill>
                <a:schemeClr val="bg1"/>
              </a:solidFill>
              <a:effectLst>
                <a:glow rad="139700">
                  <a:srgbClr val="08D1F3"/>
                </a:glow>
              </a:effectLst>
            </a:endParaRP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667860" y="9984557"/>
            <a:ext cx="251863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200" dirty="0">
                <a:solidFill>
                  <a:schemeClr val="bg1"/>
                </a:solidFill>
                <a:effectLst>
                  <a:glow rad="139700">
                    <a:srgbClr val="08D1F3"/>
                  </a:glow>
                </a:effectLst>
              </a:rPr>
              <a:t>03-1234-1111</a:t>
            </a:r>
            <a:endParaRPr kumimoji="1" lang="ja-JP" altLang="en-US" sz="3200" dirty="0">
              <a:solidFill>
                <a:schemeClr val="bg1"/>
              </a:solidFill>
              <a:effectLst>
                <a:glow rad="139700">
                  <a:srgbClr val="08D1F3"/>
                </a:glow>
              </a:effectLst>
            </a:endParaRPr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3559047" y="9729340"/>
            <a:ext cx="371255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b="1" dirty="0">
                <a:solidFill>
                  <a:schemeClr val="bg1"/>
                </a:solidFill>
                <a:effectLst/>
              </a:rPr>
              <a:t>FITNESS CLUB ASKUL</a:t>
            </a:r>
            <a:r>
              <a:rPr lang="ja-JP" altLang="en-US" sz="2000" b="1" dirty="0">
                <a:solidFill>
                  <a:schemeClr val="bg1"/>
                </a:solidFill>
                <a:effectLst/>
              </a:rPr>
              <a:t>　</a:t>
            </a:r>
            <a:r>
              <a:rPr lang="ja-JP" altLang="en-US" sz="1800" b="1" dirty="0">
                <a:solidFill>
                  <a:schemeClr val="bg1"/>
                </a:solidFill>
                <a:effectLst/>
              </a:rPr>
              <a:t>新宿西口店</a:t>
            </a:r>
            <a:endParaRPr kumimoji="1" lang="ja-JP" altLang="en-US" sz="18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4021802" y="10129450"/>
            <a:ext cx="32047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b="1" dirty="0">
                <a:solidFill>
                  <a:schemeClr val="bg1"/>
                </a:solidFill>
                <a:effectLst/>
              </a:rPr>
              <a:t>年末年始を除き</a:t>
            </a:r>
            <a:r>
              <a:rPr kumimoji="1" lang="en-US" altLang="ja-JP" sz="1400" b="1" dirty="0">
                <a:solidFill>
                  <a:schemeClr val="bg1"/>
                </a:solidFill>
                <a:effectLst/>
              </a:rPr>
              <a:t> </a:t>
            </a:r>
            <a:r>
              <a:rPr kumimoji="1" lang="ja-JP" altLang="en-US" sz="1400" b="1" dirty="0">
                <a:solidFill>
                  <a:schemeClr val="bg1"/>
                </a:solidFill>
                <a:effectLst/>
              </a:rPr>
              <a:t>年中無休</a:t>
            </a:r>
            <a:r>
              <a:rPr kumimoji="1" lang="en-US" altLang="ja-JP" sz="1400" b="1" dirty="0">
                <a:solidFill>
                  <a:schemeClr val="bg1"/>
                </a:solidFill>
                <a:effectLst/>
              </a:rPr>
              <a:t> / 24</a:t>
            </a:r>
            <a:r>
              <a:rPr kumimoji="1" lang="ja-JP" altLang="en-US" sz="1400" b="1" dirty="0">
                <a:solidFill>
                  <a:schemeClr val="bg1"/>
                </a:solidFill>
                <a:effectLst/>
              </a:rPr>
              <a:t>時間営業</a:t>
            </a:r>
          </a:p>
        </p:txBody>
      </p:sp>
    </p:spTree>
    <p:extLst>
      <p:ext uri="{BB962C8B-B14F-4D97-AF65-F5344CB8AC3E}">
        <p14:creationId xmlns:p14="http://schemas.microsoft.com/office/powerpoint/2010/main" val="1379277504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221</Words>
  <Application>Microsoft Office PowerPoint</Application>
  <PresentationFormat>ユーザー設定</PresentationFormat>
  <Paragraphs>32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2018-01-31T10:59:56Z</dcterms:created>
  <dcterms:modified xsi:type="dcterms:W3CDTF">2018-01-31T10:59:58Z</dcterms:modified>
</cp:coreProperties>
</file>