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0B2"/>
    <a:srgbClr val="FFD919"/>
    <a:srgbClr val="FFB401"/>
    <a:srgbClr val="88D4FF"/>
    <a:srgbClr val="36D8BE"/>
    <a:srgbClr val="FFB890"/>
    <a:srgbClr val="6E93FF"/>
    <a:srgbClr val="8BBBFF"/>
    <a:srgbClr val="07DBDB"/>
    <a:srgbClr val="FFB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27" autoAdjust="0"/>
    <p:restoredTop sz="86418"/>
  </p:normalViewPr>
  <p:slideViewPr>
    <p:cSldViewPr snapToGrid="0">
      <p:cViewPr varScale="1">
        <p:scale>
          <a:sx n="54" d="100"/>
          <a:sy n="54" d="100"/>
        </p:scale>
        <p:origin x="2194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38CA909D-8649-C24F-B8B3-85006E8BF0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7775576" cy="6205698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0FB14A0-224A-1D47-9366-847C16DE748E}"/>
              </a:ext>
            </a:extLst>
          </p:cNvPr>
          <p:cNvSpPr/>
          <p:nvPr/>
        </p:nvSpPr>
        <p:spPr>
          <a:xfrm>
            <a:off x="0" y="6212802"/>
            <a:ext cx="7775575" cy="3125972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F5F9AB5-E454-874C-837D-BB5C824AB781}"/>
              </a:ext>
            </a:extLst>
          </p:cNvPr>
          <p:cNvSpPr/>
          <p:nvPr/>
        </p:nvSpPr>
        <p:spPr>
          <a:xfrm>
            <a:off x="0" y="9345878"/>
            <a:ext cx="7775575" cy="1561835"/>
          </a:xfrm>
          <a:prstGeom prst="rect">
            <a:avLst/>
          </a:prstGeom>
          <a:solidFill>
            <a:srgbClr val="FFB89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80813" y="491871"/>
            <a:ext cx="4165600" cy="3067329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6182998"/>
            <a:ext cx="7775575" cy="3155776"/>
          </a:xfrm>
          <a:prstGeom prst="rect">
            <a:avLst/>
          </a:prstGeom>
          <a:solidFill>
            <a:srgbClr val="FF70B2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38699" y="377370"/>
            <a:ext cx="1415772" cy="51978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000" b="1" spc="300" dirty="0">
                <a:solidFill>
                  <a:srgbClr val="FF70B2"/>
                </a:solidFill>
                <a:effectLst>
                  <a:glow rad="177800">
                    <a:schemeClr val="bg1"/>
                  </a:glow>
                </a:effectLst>
                <a:latin typeface="+mn-ea"/>
                <a:cs typeface="MS PMincho" charset="-128"/>
              </a:rPr>
              <a:t>この春、ヨガを</a:t>
            </a:r>
            <a:endParaRPr lang="en-US" altLang="ja-JP" sz="4000" b="1" spc="300" dirty="0">
              <a:solidFill>
                <a:srgbClr val="FF70B2"/>
              </a:solidFill>
              <a:effectLst>
                <a:glow rad="177800">
                  <a:schemeClr val="bg1"/>
                </a:glow>
              </a:effectLst>
              <a:latin typeface="+mn-ea"/>
              <a:cs typeface="MS PMincho" charset="-128"/>
            </a:endParaRPr>
          </a:p>
          <a:p>
            <a:r>
              <a:rPr lang="ja-JP" altLang="en-US" sz="4000" b="1" spc="300" dirty="0">
                <a:solidFill>
                  <a:srgbClr val="FF70B2"/>
                </a:solidFill>
                <a:effectLst>
                  <a:glow rad="177800">
                    <a:schemeClr val="bg1"/>
                  </a:glow>
                </a:effectLst>
                <a:latin typeface="+mn-ea"/>
                <a:cs typeface="MS PMincho" charset="-128"/>
              </a:rPr>
              <a:t>はじめてみませんか？</a:t>
            </a:r>
            <a:endParaRPr kumimoji="1" lang="ja-JP" altLang="en-US" sz="4000" b="1" spc="300" dirty="0">
              <a:solidFill>
                <a:srgbClr val="FF70B2"/>
              </a:solidFill>
              <a:effectLst>
                <a:glow rad="177800">
                  <a:schemeClr val="bg1"/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795818" y="6500141"/>
            <a:ext cx="6183937" cy="5255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" y="6565529"/>
            <a:ext cx="777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FF70B2"/>
                </a:solidFill>
                <a:effectLst/>
                <a:latin typeface="+mn-ea"/>
                <a:cs typeface="MS PMincho" charset="-128"/>
              </a:rPr>
              <a:t>ヨガスクール</a:t>
            </a:r>
            <a:r>
              <a:rPr lang="ja-JP" altLang="en-US" sz="2000" b="1" dirty="0">
                <a:solidFill>
                  <a:srgbClr val="FF70B2"/>
                </a:solidFill>
                <a:effectLst/>
                <a:latin typeface="+mn-ea"/>
                <a:cs typeface="MS PMincho" charset="-128"/>
              </a:rPr>
              <a:t>アスクル</a:t>
            </a:r>
            <a:r>
              <a:rPr lang="en-US" altLang="ja-JP" sz="2000" b="1" dirty="0">
                <a:solidFill>
                  <a:srgbClr val="FF70B2"/>
                </a:solidFill>
                <a:effectLst/>
                <a:latin typeface="+mn-ea"/>
                <a:cs typeface="MS PMincho" charset="-128"/>
              </a:rPr>
              <a:t> </a:t>
            </a:r>
            <a:r>
              <a:rPr kumimoji="1" lang="ja-JP" altLang="en-US" sz="2000" b="1" dirty="0">
                <a:solidFill>
                  <a:srgbClr val="FF70B2"/>
                </a:solidFill>
                <a:effectLst/>
                <a:latin typeface="+mn-ea"/>
                <a:cs typeface="MS PMincho" charset="-128"/>
              </a:rPr>
              <a:t>新春キャンペーン実施中</a:t>
            </a:r>
          </a:p>
        </p:txBody>
      </p:sp>
      <p:sp>
        <p:nvSpPr>
          <p:cNvPr id="6" name="円/楕円 5"/>
          <p:cNvSpPr/>
          <p:nvPr/>
        </p:nvSpPr>
        <p:spPr>
          <a:xfrm>
            <a:off x="795818" y="7264741"/>
            <a:ext cx="1815088" cy="1815088"/>
          </a:xfrm>
          <a:prstGeom prst="ellipse">
            <a:avLst/>
          </a:prstGeom>
          <a:solidFill>
            <a:srgbClr val="FFD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95818" y="7594333"/>
            <a:ext cx="1815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初月会費</a:t>
            </a:r>
            <a:endParaRPr kumimoji="1" lang="ja-JP" altLang="en-US" sz="2000" b="1" dirty="0">
              <a:solidFill>
                <a:schemeClr val="bg1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95817" y="7908715"/>
            <a:ext cx="18150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無料</a:t>
            </a:r>
          </a:p>
        </p:txBody>
      </p:sp>
      <p:sp>
        <p:nvSpPr>
          <p:cNvPr id="47" name="円/楕円 46"/>
          <p:cNvSpPr/>
          <p:nvPr/>
        </p:nvSpPr>
        <p:spPr>
          <a:xfrm>
            <a:off x="2980242" y="7264741"/>
            <a:ext cx="1815088" cy="1815088"/>
          </a:xfrm>
          <a:prstGeom prst="ellipse">
            <a:avLst/>
          </a:prstGeom>
          <a:solidFill>
            <a:srgbClr val="36D8B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980242" y="7594333"/>
            <a:ext cx="1815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事務手数料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980241" y="7908715"/>
            <a:ext cx="18150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無料</a:t>
            </a:r>
          </a:p>
        </p:txBody>
      </p:sp>
      <p:sp>
        <p:nvSpPr>
          <p:cNvPr id="52" name="円/楕円 51"/>
          <p:cNvSpPr/>
          <p:nvPr/>
        </p:nvSpPr>
        <p:spPr>
          <a:xfrm>
            <a:off x="5164665" y="7264741"/>
            <a:ext cx="1815088" cy="1815088"/>
          </a:xfrm>
          <a:prstGeom prst="ellipse">
            <a:avLst/>
          </a:prstGeom>
          <a:solidFill>
            <a:srgbClr val="88D4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164667" y="7594333"/>
            <a:ext cx="1815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練習着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164666" y="7908715"/>
            <a:ext cx="18150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無料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752953" y="9953608"/>
            <a:ext cx="2807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</a:rPr>
              <a:t>03-1234-1111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791474" y="9641755"/>
            <a:ext cx="2705754" cy="34229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B890"/>
                </a:solidFill>
              </a:rPr>
              <a:t>まずは無料体験から</a:t>
            </a:r>
            <a:r>
              <a:rPr lang="en-US" altLang="ja-JP" sz="1800" dirty="0">
                <a:solidFill>
                  <a:srgbClr val="FFB890"/>
                </a:solidFill>
              </a:rPr>
              <a:t>!!</a:t>
            </a:r>
            <a:endParaRPr lang="ja-JP" altLang="en-US" sz="1800" dirty="0">
              <a:solidFill>
                <a:srgbClr val="FFB89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6334" y="710134"/>
            <a:ext cx="3534559" cy="2537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800" dirty="0">
                <a:solidFill>
                  <a:schemeClr val="bg1"/>
                </a:solidFill>
                <a:effectLst/>
              </a:rPr>
              <a:t>ここにメッセージを入力してください。</a:t>
            </a:r>
            <a:r>
              <a:rPr lang="ja-JP" altLang="en-US" sz="1800" dirty="0">
                <a:solidFill>
                  <a:schemeClr val="bg1"/>
                </a:solidFill>
                <a:effectLst/>
              </a:rPr>
              <a:t>ここにメッセージを入力してください。ここにメッセージを入力してください。ここにメッセージを入力してください。ここにメッセージを入力してください。ここにメッセージを入力してください。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044403" y="9584421"/>
            <a:ext cx="2933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ヨガスクールアスクル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044403" y="10026514"/>
            <a:ext cx="1848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kumimoji="1" lang="ja-JP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044403" y="10252189"/>
            <a:ext cx="2226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</a:rPr>
              <a:t>JR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○○駅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○○口から徒歩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分</a:t>
            </a:r>
            <a:endParaRPr kumimoji="1" lang="ja-JP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792775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2018-01-31T11:00:35Z</dcterms:created>
  <dcterms:modified xsi:type="dcterms:W3CDTF">2018-01-31T11:00:37Z</dcterms:modified>
</cp:coreProperties>
</file>