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0" r:id="rId2"/>
    <p:sldId id="264" r:id="rId3"/>
  </p:sldIdLst>
  <p:sldSz cx="7775575" cy="10907713"/>
  <p:notesSz cx="6794500" cy="9925050"/>
  <p:defaultTextStyle>
    <a:defPPr>
      <a:defRPr lang="ja-JP"/>
    </a:defPPr>
    <a:lvl1pPr marL="0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2006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3435">
          <p15:clr>
            <a:srgbClr val="A4A3A4"/>
          </p15:clr>
        </p15:guide>
        <p15:guide id="2" pos="2449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42C53F"/>
    <a:srgbClr val="FF402C"/>
    <a:srgbClr val="E30833"/>
    <a:srgbClr val="88D4FF"/>
    <a:srgbClr val="FF70B2"/>
    <a:srgbClr val="FFD919"/>
    <a:srgbClr val="FFB401"/>
    <a:srgbClr val="36D8BE"/>
    <a:srgbClr val="FFB890"/>
    <a:srgbClr val="6E93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8014" autoAdjust="0"/>
    <p:restoredTop sz="86418"/>
  </p:normalViewPr>
  <p:slideViewPr>
    <p:cSldViewPr snapToGrid="0">
      <p:cViewPr varScale="1">
        <p:scale>
          <a:sx n="54" d="100"/>
          <a:sy n="54" d="100"/>
        </p:scale>
        <p:origin x="2098" y="82"/>
      </p:cViewPr>
      <p:guideLst>
        <p:guide orient="horz" pos="3435"/>
        <p:guide pos="2449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" d="1"/>
        <a:sy n="1" d="1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Relationship Id="rId9" Type="http://schemas.microsoft.com/office/2015/10/relationships/revisionInfo" Target="revisionInfo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1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3848646" y="0"/>
            <a:ext cx="2944283" cy="497976"/>
          </a:xfrm>
          <a:prstGeom prst="rect">
            <a:avLst/>
          </a:prstGeom>
        </p:spPr>
        <p:txBody>
          <a:bodyPr vert="horz" lIns="91431" tIns="45715" rIns="91431" bIns="45715" rtlCol="0"/>
          <a:lstStyle>
            <a:lvl1pPr algn="r">
              <a:defRPr sz="1200"/>
            </a:lvl1pPr>
          </a:lstStyle>
          <a:p>
            <a:fld id="{70F99883-74AE-4A2C-81B7-5B86A08198C0}" type="datetimeFigureOut">
              <a:rPr kumimoji="1" lang="ja-JP" altLang="en-US" smtClean="0"/>
              <a:pPr/>
              <a:t>2018/1/31</a:t>
            </a:fld>
            <a:endParaRPr kumimoji="1"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2203450" y="1239838"/>
            <a:ext cx="2387600" cy="3351212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31" tIns="45715" rIns="91431" bIns="45715" rtlCol="0" anchor="ctr"/>
          <a:lstStyle/>
          <a:p>
            <a:endParaRPr lang="ja-JP" altLang="en-US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679450" y="4776431"/>
            <a:ext cx="5435600" cy="3907988"/>
          </a:xfrm>
          <a:prstGeom prst="rect">
            <a:avLst/>
          </a:prstGeom>
        </p:spPr>
        <p:txBody>
          <a:bodyPr vert="horz" lIns="91431" tIns="45715" rIns="91431" bIns="45715" rtlCol="0"/>
          <a:lstStyle/>
          <a:p>
            <a:pPr lvl="0"/>
            <a:r>
              <a:rPr kumimoji="1" lang="ja-JP" altLang="en-US"/>
              <a:t>マスター テキストの書式設定</a:t>
            </a:r>
          </a:p>
          <a:p>
            <a:pPr lvl="1"/>
            <a:r>
              <a:rPr kumimoji="1" lang="ja-JP" altLang="en-US"/>
              <a:t>第 </a:t>
            </a:r>
            <a:r>
              <a:rPr kumimoji="1" lang="en-US" altLang="ja-JP"/>
              <a:t>2 </a:t>
            </a:r>
            <a:r>
              <a:rPr kumimoji="1" lang="ja-JP" altLang="en-US"/>
              <a:t>レベル</a:t>
            </a:r>
          </a:p>
          <a:p>
            <a:pPr lvl="2"/>
            <a:r>
              <a:rPr kumimoji="1" lang="ja-JP" altLang="en-US"/>
              <a:t>第 </a:t>
            </a:r>
            <a:r>
              <a:rPr kumimoji="1" lang="en-US" altLang="ja-JP"/>
              <a:t>3 </a:t>
            </a:r>
            <a:r>
              <a:rPr kumimoji="1" lang="ja-JP" altLang="en-US"/>
              <a:t>レベル</a:t>
            </a:r>
          </a:p>
          <a:p>
            <a:pPr lvl="3"/>
            <a:r>
              <a:rPr kumimoji="1" lang="ja-JP" altLang="en-US"/>
              <a:t>第 </a:t>
            </a:r>
            <a:r>
              <a:rPr kumimoji="1" lang="en-US" altLang="ja-JP"/>
              <a:t>4 </a:t>
            </a:r>
            <a:r>
              <a:rPr kumimoji="1" lang="ja-JP" altLang="en-US"/>
              <a:t>レベル</a:t>
            </a:r>
          </a:p>
          <a:p>
            <a:pPr lvl="4"/>
            <a:r>
              <a:rPr kumimoji="1" lang="ja-JP" altLang="en-US"/>
              <a:t>第 </a:t>
            </a:r>
            <a:r>
              <a:rPr kumimoji="1" lang="en-US" altLang="ja-JP"/>
              <a:t>5 </a:t>
            </a:r>
            <a:r>
              <a:rPr kumimoji="1" lang="ja-JP" altLang="en-US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1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l">
              <a:defRPr sz="1200"/>
            </a:lvl1pPr>
          </a:lstStyle>
          <a:p>
            <a:endParaRPr kumimoji="1"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3848646" y="9427077"/>
            <a:ext cx="2944283" cy="497975"/>
          </a:xfrm>
          <a:prstGeom prst="rect">
            <a:avLst/>
          </a:prstGeom>
        </p:spPr>
        <p:txBody>
          <a:bodyPr vert="horz" lIns="91431" tIns="45715" rIns="91431" bIns="45715" rtlCol="0" anchor="b"/>
          <a:lstStyle>
            <a:lvl1pPr algn="r">
              <a:defRPr sz="1200"/>
            </a:lvl1pPr>
          </a:lstStyle>
          <a:p>
            <a:fld id="{ACD93CC5-A9B8-46A1-B8C3-70AA73E05DA2}" type="slidenum">
              <a:rPr kumimoji="1" lang="ja-JP" altLang="en-US" smtClean="0"/>
              <a:pPr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67002297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1pPr>
    <a:lvl2pPr marL="509504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2pPr>
    <a:lvl3pPr marL="1019007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3pPr>
    <a:lvl4pPr marL="1528511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4pPr>
    <a:lvl5pPr marL="2038015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5pPr>
    <a:lvl6pPr marL="2547518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6pPr>
    <a:lvl7pPr marL="3057022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7pPr>
    <a:lvl8pPr marL="3566526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8pPr>
    <a:lvl9pPr marL="4076029" algn="l" defTabSz="1019007" rtl="0" eaLnBrk="1" latinLnBrk="0" hangingPunct="1">
      <a:defRPr kumimoji="1" sz="1337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83168" y="1785129"/>
            <a:ext cx="6609239" cy="3797500"/>
          </a:xfrm>
        </p:spPr>
        <p:txBody>
          <a:bodyPr anchor="b"/>
          <a:lstStyle>
            <a:lvl1pPr algn="ctr"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971947" y="5729075"/>
            <a:ext cx="5831681" cy="2633505"/>
          </a:xfrm>
        </p:spPr>
        <p:txBody>
          <a:bodyPr/>
          <a:lstStyle>
            <a:lvl1pPr marL="0" indent="0" algn="ctr">
              <a:buNone/>
              <a:defRPr sz="2041"/>
            </a:lvl1pPr>
            <a:lvl2pPr marL="388757" indent="0" algn="ctr">
              <a:buNone/>
              <a:defRPr sz="1701"/>
            </a:lvl2pPr>
            <a:lvl3pPr marL="777514" indent="0" algn="ctr">
              <a:buNone/>
              <a:defRPr sz="1531"/>
            </a:lvl3pPr>
            <a:lvl4pPr marL="1166271" indent="0" algn="ctr">
              <a:buNone/>
              <a:defRPr sz="1360"/>
            </a:lvl4pPr>
            <a:lvl5pPr marL="1555029" indent="0" algn="ctr">
              <a:buNone/>
              <a:defRPr sz="1360"/>
            </a:lvl5pPr>
            <a:lvl6pPr marL="1943786" indent="0" algn="ctr">
              <a:buNone/>
              <a:defRPr sz="1360"/>
            </a:lvl6pPr>
            <a:lvl7pPr marL="2332543" indent="0" algn="ctr">
              <a:buNone/>
              <a:defRPr sz="1360"/>
            </a:lvl7pPr>
            <a:lvl8pPr marL="2721300" indent="0" algn="ctr">
              <a:buNone/>
              <a:defRPr sz="1360"/>
            </a:lvl8pPr>
            <a:lvl9pPr marL="3110057" indent="0" algn="ctr">
              <a:buNone/>
              <a:defRPr sz="136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4A3B7E-DD21-4048-88F3-59665D8E8CDB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4903F17-9641-4B84-A974-7D55D06F1897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34649866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7294DBB-917B-4186-A703-7409F7CF8E5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2B72EE-4B45-425F-B500-026DA88CB77F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88151675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5564396" y="580735"/>
            <a:ext cx="1676608" cy="9243783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534571" y="580735"/>
            <a:ext cx="4932630" cy="9243783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64D20DD-EE55-4DDE-BB8B-8D151B9371C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EF60586A-009D-4946-86B1-6BEB0D580BF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4615854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701411404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2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340071406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AE7DE13-46BE-4B37-9FBB-8FA2A87D7224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A7FC707-0A99-4B85-9C38-B64E72987C1E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8073031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522" y="2719357"/>
            <a:ext cx="6706433" cy="4537305"/>
          </a:xfrm>
        </p:spPr>
        <p:txBody>
          <a:bodyPr anchor="b"/>
          <a:lstStyle>
            <a:lvl1pPr>
              <a:defRPr sz="5102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522" y="7299586"/>
            <a:ext cx="6706433" cy="2386061"/>
          </a:xfrm>
        </p:spPr>
        <p:txBody>
          <a:bodyPr/>
          <a:lstStyle>
            <a:lvl1pPr marL="0" indent="0">
              <a:buNone/>
              <a:defRPr sz="2041">
                <a:solidFill>
                  <a:schemeClr val="tx1"/>
                </a:solidFill>
              </a:defRPr>
            </a:lvl1pPr>
            <a:lvl2pPr marL="388757" indent="0">
              <a:buNone/>
              <a:defRPr sz="1701">
                <a:solidFill>
                  <a:schemeClr val="tx1">
                    <a:tint val="75000"/>
                  </a:schemeClr>
                </a:solidFill>
              </a:defRPr>
            </a:lvl2pPr>
            <a:lvl3pPr marL="777514" indent="0">
              <a:buNone/>
              <a:defRPr sz="1531">
                <a:solidFill>
                  <a:schemeClr val="tx1">
                    <a:tint val="75000"/>
                  </a:schemeClr>
                </a:solidFill>
              </a:defRPr>
            </a:lvl3pPr>
            <a:lvl4pPr marL="1166271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4pPr>
            <a:lvl5pPr marL="1555029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5pPr>
            <a:lvl6pPr marL="1943786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6pPr>
            <a:lvl7pPr marL="2332543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7pPr>
            <a:lvl8pPr marL="2721300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8pPr>
            <a:lvl9pPr marL="3110057" indent="0">
              <a:buNone/>
              <a:defRPr sz="136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184D596-71CB-401C-BE2A-FF96587D8E9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3D9CCBC2-8C21-4C9A-A2A0-C4F7CFD13B61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086348390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534571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936385" y="2903673"/>
            <a:ext cx="3304619" cy="69208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73FDC24-657B-46BD-9F76-F6EB56EE60B7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B8B99DA-1B7B-4D03-B44C-EA0B6BFD2A8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6669988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580737"/>
            <a:ext cx="6706433" cy="210832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5584" y="2673905"/>
            <a:ext cx="32894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535584" y="3984345"/>
            <a:ext cx="32894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936385" y="2673905"/>
            <a:ext cx="3305632" cy="1310440"/>
          </a:xfrm>
        </p:spPr>
        <p:txBody>
          <a:bodyPr anchor="b"/>
          <a:lstStyle>
            <a:lvl1pPr marL="0" indent="0">
              <a:buNone/>
              <a:defRPr sz="2041" b="1"/>
            </a:lvl1pPr>
            <a:lvl2pPr marL="388757" indent="0">
              <a:buNone/>
              <a:defRPr sz="1701" b="1"/>
            </a:lvl2pPr>
            <a:lvl3pPr marL="777514" indent="0">
              <a:buNone/>
              <a:defRPr sz="1531" b="1"/>
            </a:lvl3pPr>
            <a:lvl4pPr marL="1166271" indent="0">
              <a:buNone/>
              <a:defRPr sz="1360" b="1"/>
            </a:lvl4pPr>
            <a:lvl5pPr marL="1555029" indent="0">
              <a:buNone/>
              <a:defRPr sz="1360" b="1"/>
            </a:lvl5pPr>
            <a:lvl6pPr marL="1943786" indent="0">
              <a:buNone/>
              <a:defRPr sz="1360" b="1"/>
            </a:lvl6pPr>
            <a:lvl7pPr marL="2332543" indent="0">
              <a:buNone/>
              <a:defRPr sz="1360" b="1"/>
            </a:lvl7pPr>
            <a:lvl8pPr marL="2721300" indent="0">
              <a:buNone/>
              <a:defRPr sz="1360" b="1"/>
            </a:lvl8pPr>
            <a:lvl9pPr marL="3110057" indent="0">
              <a:buNone/>
              <a:defRPr sz="136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936385" y="3984345"/>
            <a:ext cx="3305632" cy="5860372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3244564-11C5-49CA-A6C6-0EFA5B9EEF59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10FB411-F8C4-4E71-AA2F-EFB8BA585732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7132612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3C5F0A-E814-4F5B-8509-4826EF6EAFAD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8C3135D-753B-4641-9B40-F5C756AB03B8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318067246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449F838-D727-4C3D-981F-C91357BA9725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E37CFDE-7B0F-4037-894D-A6CABA6358C6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70909215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305632" y="1570511"/>
            <a:ext cx="3936385" cy="7751546"/>
          </a:xfrm>
        </p:spPr>
        <p:txBody>
          <a:bodyPr/>
          <a:lstStyle>
            <a:lvl1pPr>
              <a:defRPr sz="2721"/>
            </a:lvl1pPr>
            <a:lvl2pPr>
              <a:defRPr sz="2381"/>
            </a:lvl2pPr>
            <a:lvl3pPr>
              <a:defRPr sz="2041"/>
            </a:lvl3pPr>
            <a:lvl4pPr>
              <a:defRPr sz="1701"/>
            </a:lvl4pPr>
            <a:lvl5pPr>
              <a:defRPr sz="1701"/>
            </a:lvl5pPr>
            <a:lvl6pPr>
              <a:defRPr sz="1701"/>
            </a:lvl6pPr>
            <a:lvl7pPr>
              <a:defRPr sz="1701"/>
            </a:lvl7pPr>
            <a:lvl8pPr>
              <a:defRPr sz="1701"/>
            </a:lvl8pPr>
            <a:lvl9pPr>
              <a:defRPr sz="1701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1578700-CC02-43A7-8D67-617F0C9B34C3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717CBD56-090A-4AA6-BB18-0A87B6BE4240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879001890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5584" y="727181"/>
            <a:ext cx="2507825" cy="2545133"/>
          </a:xfrm>
        </p:spPr>
        <p:txBody>
          <a:bodyPr anchor="b"/>
          <a:lstStyle>
            <a:lvl1pPr>
              <a:defRPr sz="2721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305632" y="1570511"/>
            <a:ext cx="3936385" cy="7751546"/>
          </a:xfrm>
        </p:spPr>
        <p:txBody>
          <a:bodyPr anchor="t"/>
          <a:lstStyle>
            <a:lvl1pPr marL="0" indent="0">
              <a:buNone/>
              <a:defRPr sz="2721"/>
            </a:lvl1pPr>
            <a:lvl2pPr marL="388757" indent="0">
              <a:buNone/>
              <a:defRPr sz="2381"/>
            </a:lvl2pPr>
            <a:lvl3pPr marL="777514" indent="0">
              <a:buNone/>
              <a:defRPr sz="2041"/>
            </a:lvl3pPr>
            <a:lvl4pPr marL="1166271" indent="0">
              <a:buNone/>
              <a:defRPr sz="1701"/>
            </a:lvl4pPr>
            <a:lvl5pPr marL="1555029" indent="0">
              <a:buNone/>
              <a:defRPr sz="1701"/>
            </a:lvl5pPr>
            <a:lvl6pPr marL="1943786" indent="0">
              <a:buNone/>
              <a:defRPr sz="1701"/>
            </a:lvl6pPr>
            <a:lvl7pPr marL="2332543" indent="0">
              <a:buNone/>
              <a:defRPr sz="1701"/>
            </a:lvl7pPr>
            <a:lvl8pPr marL="2721300" indent="0">
              <a:buNone/>
              <a:defRPr sz="1701"/>
            </a:lvl8pPr>
            <a:lvl9pPr marL="3110057" indent="0">
              <a:buNone/>
              <a:defRPr sz="1701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5584" y="3272314"/>
            <a:ext cx="2507825" cy="6062366"/>
          </a:xfrm>
        </p:spPr>
        <p:txBody>
          <a:bodyPr/>
          <a:lstStyle>
            <a:lvl1pPr marL="0" indent="0">
              <a:buNone/>
              <a:defRPr sz="1360"/>
            </a:lvl1pPr>
            <a:lvl2pPr marL="388757" indent="0">
              <a:buNone/>
              <a:defRPr sz="1190"/>
            </a:lvl2pPr>
            <a:lvl3pPr marL="777514" indent="0">
              <a:buNone/>
              <a:defRPr sz="1020"/>
            </a:lvl3pPr>
            <a:lvl4pPr marL="1166271" indent="0">
              <a:buNone/>
              <a:defRPr sz="850"/>
            </a:lvl4pPr>
            <a:lvl5pPr marL="1555029" indent="0">
              <a:buNone/>
              <a:defRPr sz="850"/>
            </a:lvl5pPr>
            <a:lvl6pPr marL="1943786" indent="0">
              <a:buNone/>
              <a:defRPr sz="850"/>
            </a:lvl6pPr>
            <a:lvl7pPr marL="2332543" indent="0">
              <a:buNone/>
              <a:defRPr sz="850"/>
            </a:lvl7pPr>
            <a:lvl8pPr marL="2721300" indent="0">
              <a:buNone/>
              <a:defRPr sz="850"/>
            </a:lvl8pPr>
            <a:lvl9pPr marL="3110057" indent="0">
              <a:buNone/>
              <a:defRPr sz="8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D7CF08AA-2110-42CD-8773-E3A4EF59A3C2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D69A334-02AD-4810-8742-6DB93C5EA25A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09017774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534988" y="581025"/>
            <a:ext cx="6705600" cy="21082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4988" y="2903538"/>
            <a:ext cx="6705600" cy="69215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534988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F884F0B2-B493-4BF7-8ECE-6909FFB28D80}" type="datetimeFigureOut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1/31/2018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574925" y="10109200"/>
            <a:ext cx="26257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 defTabSz="1019007" fontAlgn="auto">
              <a:spcBef>
                <a:spcPts val="0"/>
              </a:spcBef>
              <a:spcAft>
                <a:spcPts val="0"/>
              </a:spcAft>
              <a:defRPr sz="1020" dirty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5491163" y="10109200"/>
            <a:ext cx="1749425" cy="5810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 defTabSz="1019007" fontAlgn="auto">
              <a:spcBef>
                <a:spcPts val="0"/>
              </a:spcBef>
              <a:spcAft>
                <a:spcPts val="0"/>
              </a:spcAft>
              <a:defRPr sz="1020" smtClean="0">
                <a:solidFill>
                  <a:schemeClr val="tx1">
                    <a:tint val="75000"/>
                  </a:scheme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E74A00B5-3BCE-4728-91D6-CDCA4B0AE929}" type="slidenum">
              <a:rPr lang="en-US">
                <a:solidFill>
                  <a:prstClr val="black">
                    <a:tint val="75000"/>
                  </a:prstClr>
                </a:solidFill>
              </a:rPr>
              <a:pPr>
                <a:defRPr/>
              </a:pPr>
              <a:t>‹#›</a:t>
            </a:fld>
            <a:endParaRPr lang="en-US" dirty="0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55636464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7" r:id="rId1"/>
    <p:sldLayoutId id="2147483678" r:id="rId2"/>
    <p:sldLayoutId id="2147483679" r:id="rId3"/>
    <p:sldLayoutId id="2147483680" r:id="rId4"/>
    <p:sldLayoutId id="2147483681" r:id="rId5"/>
    <p:sldLayoutId id="2147483682" r:id="rId6"/>
    <p:sldLayoutId id="2147483683" r:id="rId7"/>
    <p:sldLayoutId id="2147483684" r:id="rId8"/>
    <p:sldLayoutId id="2147483685" r:id="rId9"/>
    <p:sldLayoutId id="2147483686" r:id="rId10"/>
    <p:sldLayoutId id="2147483687" r:id="rId11"/>
    <p:sldLayoutId id="2147483688" r:id="rId12"/>
    <p:sldLayoutId id="2147483675" r:id="rId13"/>
  </p:sldLayoutIdLst>
  <p:txStyles>
    <p:titleStyle>
      <a:lvl1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4572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9144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13716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1828800" algn="l" defTabSz="776288" rtl="0" fontAlgn="base">
        <a:lnSpc>
          <a:spcPct val="90000"/>
        </a:lnSpc>
        <a:spcBef>
          <a:spcPct val="0"/>
        </a:spcBef>
        <a:spcAft>
          <a:spcPct val="0"/>
        </a:spcAft>
        <a:defRPr kumimoji="1" sz="37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193675" indent="-193675" algn="l" defTabSz="776288" rtl="0" fontAlgn="base">
        <a:lnSpc>
          <a:spcPct val="90000"/>
        </a:lnSpc>
        <a:spcBef>
          <a:spcPts val="850"/>
        </a:spcBef>
        <a:spcAft>
          <a:spcPct val="0"/>
        </a:spcAft>
        <a:buFont typeface="Arial" pitchFamily="34" charset="0"/>
        <a:buChar char="•"/>
        <a:defRPr kumimoji="1" sz="2300" kern="1200">
          <a:solidFill>
            <a:schemeClr val="tx1"/>
          </a:solidFill>
          <a:latin typeface="+mn-lt"/>
          <a:ea typeface="+mn-ea"/>
          <a:cs typeface="+mn-cs"/>
        </a:defRPr>
      </a:lvl1pPr>
      <a:lvl2pPr marL="582613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2000" kern="1200">
          <a:solidFill>
            <a:schemeClr val="tx1"/>
          </a:solidFill>
          <a:latin typeface="+mn-lt"/>
          <a:ea typeface="+mn-ea"/>
          <a:cs typeface="+mn-cs"/>
        </a:defRPr>
      </a:lvl2pPr>
      <a:lvl3pPr marL="971550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700" kern="1200">
          <a:solidFill>
            <a:schemeClr val="tx1"/>
          </a:solidFill>
          <a:latin typeface="+mn-lt"/>
          <a:ea typeface="+mn-ea"/>
          <a:cs typeface="+mn-cs"/>
        </a:defRPr>
      </a:lvl3pPr>
      <a:lvl4pPr marL="136048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4pPr>
      <a:lvl5pPr marL="1747838" indent="-193675" algn="l" defTabSz="776288" rtl="0" fontAlgn="base">
        <a:lnSpc>
          <a:spcPct val="90000"/>
        </a:lnSpc>
        <a:spcBef>
          <a:spcPts val="425"/>
        </a:spcBef>
        <a:spcAft>
          <a:spcPct val="0"/>
        </a:spcAft>
        <a:buFont typeface="Arial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5pPr>
      <a:lvl6pPr marL="2138164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526922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915679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304436" indent="-194379" algn="l" defTabSz="777514" rtl="0" eaLnBrk="1" latinLnBrk="0" hangingPunct="1">
        <a:lnSpc>
          <a:spcPct val="90000"/>
        </a:lnSpc>
        <a:spcBef>
          <a:spcPts val="425"/>
        </a:spcBef>
        <a:buFont typeface="Arial" panose="020B0604020202020204" pitchFamily="34" charset="0"/>
        <a:buChar char="•"/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1pPr>
      <a:lvl2pPr marL="3887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2pPr>
      <a:lvl3pPr marL="777514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3pPr>
      <a:lvl4pPr marL="1166271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4pPr>
      <a:lvl5pPr marL="1555029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5pPr>
      <a:lvl6pPr marL="1943786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6pPr>
      <a:lvl7pPr marL="2332543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7pPr>
      <a:lvl8pPr marL="2721300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8pPr>
      <a:lvl9pPr marL="3110057" algn="l" defTabSz="777514" rtl="0" eaLnBrk="1" latinLnBrk="0" hangingPunct="1">
        <a:defRPr kumimoji="1" sz="1531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/>
          <p:nvPr/>
        </p:nvSpPr>
        <p:spPr>
          <a:xfrm>
            <a:off x="0" y="0"/>
            <a:ext cx="7775575" cy="10907713"/>
          </a:xfrm>
          <a:prstGeom prst="rect">
            <a:avLst/>
          </a:prstGeom>
          <a:noFill/>
          <a:ln w="38100">
            <a:solidFill>
              <a:schemeClr val="tx1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3" name="正方形/長方形 2"/>
          <p:cNvSpPr/>
          <p:nvPr/>
        </p:nvSpPr>
        <p:spPr>
          <a:xfrm>
            <a:off x="107950" y="107950"/>
            <a:ext cx="7559675" cy="10691813"/>
          </a:xfrm>
          <a:prstGeom prst="rect">
            <a:avLst/>
          </a:prstGeom>
          <a:noFill/>
          <a:ln w="38100">
            <a:solidFill>
              <a:srgbClr val="FF000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179388" y="179388"/>
            <a:ext cx="7416800" cy="10548937"/>
          </a:xfrm>
          <a:prstGeom prst="rect">
            <a:avLst/>
          </a:prstGeom>
          <a:noFill/>
          <a:ln w="38100">
            <a:solidFill>
              <a:srgbClr val="0070C0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ja-JP" altLang="en-US">
              <a:solidFill>
                <a:prstClr val="white"/>
              </a:solidFill>
            </a:endParaRPr>
          </a:p>
        </p:txBody>
      </p:sp>
      <p:cxnSp>
        <p:nvCxnSpPr>
          <p:cNvPr id="8" name="直線矢印コネクタ 7"/>
          <p:cNvCxnSpPr/>
          <p:nvPr/>
        </p:nvCxnSpPr>
        <p:spPr>
          <a:xfrm flipV="1">
            <a:off x="125413" y="7237413"/>
            <a:ext cx="7542212" cy="22225"/>
          </a:xfrm>
          <a:prstGeom prst="straightConnector1">
            <a:avLst/>
          </a:prstGeom>
          <a:ln w="38100">
            <a:solidFill>
              <a:srgbClr val="FF000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3" name="直線矢印コネクタ 12"/>
          <p:cNvCxnSpPr/>
          <p:nvPr/>
        </p:nvCxnSpPr>
        <p:spPr>
          <a:xfrm flipV="1">
            <a:off x="193675" y="10188575"/>
            <a:ext cx="7345363" cy="33338"/>
          </a:xfrm>
          <a:prstGeom prst="straightConnector1">
            <a:avLst/>
          </a:prstGeom>
          <a:ln w="38100">
            <a:solidFill>
              <a:srgbClr val="0070C0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直線矢印コネクタ 13"/>
          <p:cNvCxnSpPr/>
          <p:nvPr/>
        </p:nvCxnSpPr>
        <p:spPr>
          <a:xfrm>
            <a:off x="-22225" y="4989513"/>
            <a:ext cx="7777163" cy="0"/>
          </a:xfrm>
          <a:prstGeom prst="straightConnector1">
            <a:avLst/>
          </a:prstGeom>
          <a:ln w="38100">
            <a:solidFill>
              <a:schemeClr val="tx1"/>
            </a:solidFill>
            <a:headEnd type="arrow"/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895475" y="2957513"/>
            <a:ext cx="3983038" cy="1903412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107763" dir="2700000" algn="ctr" rotWithShape="0">
              <a:srgbClr val="80808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endParaRPr lang="en-US" altLang="ja-JP" sz="1800" b="1">
              <a:solidFill>
                <a:prstClr val="black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(303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×216</a:t>
            </a: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prstClr val="black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895475" y="5210175"/>
            <a:ext cx="3983038" cy="1901825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107763" dir="2700000" algn="ctr" rotWithShape="0">
              <a:srgbClr val="FF000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895475" y="7597775"/>
            <a:ext cx="3983038" cy="2392363"/>
          </a:xfrm>
          <a:custGeom>
            <a:avLst/>
            <a:gdLst>
              <a:gd name="G0" fmla="+- 0 0 0"/>
              <a:gd name="G1" fmla="+- 8607 0 0"/>
              <a:gd name="T0" fmla="*/ 10800 w 21600"/>
              <a:gd name="T1" fmla="*/ 0 h 21600"/>
              <a:gd name="T2" fmla="*/ 0 w 21600"/>
              <a:gd name="T3" fmla="*/ 8638 h 21600"/>
              <a:gd name="T4" fmla="*/ 8607 w 21600"/>
              <a:gd name="T5" fmla="*/ 21600 h 21600"/>
              <a:gd name="T6" fmla="*/ 10800 w 21600"/>
              <a:gd name="T7" fmla="*/ 17277 h 21600"/>
              <a:gd name="T8" fmla="*/ 21600 w 21600"/>
              <a:gd name="T9" fmla="*/ 863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107763" dir="2700000" algn="ctr" rotWithShape="0">
              <a:srgbClr val="0070C0"/>
            </a:outerShdw>
          </a:effectLst>
        </p:spPr>
        <p:txBody>
          <a:bodyPr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en-US" altLang="ja-JP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sz="20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sz="20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endParaRPr lang="en-US" altLang="ja-JP" sz="14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仕上がりで切れてはいけない部分は</a:t>
            </a:r>
            <a:endParaRPr lang="en-US" altLang="ja-JP" sz="18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青の枠（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293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×206</a:t>
            </a:r>
            <a:r>
              <a:rPr lang="ja-JP" altLang="en-US" sz="18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857250" y="1004888"/>
            <a:ext cx="6096000" cy="1173162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A4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サイズ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(297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×210</a:t>
            </a: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1017588" fontAlgn="base">
              <a:spcBef>
                <a:spcPct val="0"/>
              </a:spcBef>
              <a:spcAft>
                <a:spcPct val="0"/>
              </a:spcAft>
            </a:pPr>
            <a:r>
              <a:rPr lang="ja-JP" altLang="en-US" sz="1800" b="1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</p:spTree>
    <p:extLst>
      <p:ext uri="{BB962C8B-B14F-4D97-AF65-F5344CB8AC3E}">
        <p14:creationId xmlns:p14="http://schemas.microsoft.com/office/powerpoint/2010/main" val="4101348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1" name="図 30">
            <a:extLst>
              <a:ext uri="{FF2B5EF4-FFF2-40B4-BE49-F238E27FC236}">
                <a16:creationId xmlns:a16="http://schemas.microsoft.com/office/drawing/2014/main" id="{DB2746BE-F7A2-9E4D-8F0E-C311BF15985F}"/>
              </a:ext>
            </a:extLst>
          </p:cNvPr>
          <p:cNvPicPr>
            <a:picLocks noChangeAspect="1"/>
          </p:cNvPicPr>
          <p:nvPr/>
        </p:nvPicPr>
        <p:blipFill rotWithShape="1">
          <a:blip r:embed="rId2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/>
        </p:blipFill>
        <p:spPr>
          <a:xfrm>
            <a:off x="0" y="0"/>
            <a:ext cx="7775575" cy="10907713"/>
          </a:xfrm>
          <a:prstGeom prst="rect">
            <a:avLst/>
          </a:prstGeom>
        </p:spPr>
      </p:pic>
      <p:sp>
        <p:nvSpPr>
          <p:cNvPr id="24" name="テキスト ボックス 23"/>
          <p:cNvSpPr txBox="1"/>
          <p:nvPr/>
        </p:nvSpPr>
        <p:spPr>
          <a:xfrm>
            <a:off x="2673013" y="1518730"/>
            <a:ext cx="3570208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600" dirty="0">
                <a:solidFill>
                  <a:srgbClr val="FFFF00"/>
                </a:solidFill>
                <a:effectLst>
                  <a:glow rad="139700">
                    <a:srgbClr val="42C53F"/>
                  </a:glow>
                </a:effectLst>
              </a:rPr>
              <a:t>無料体験</a:t>
            </a:r>
            <a:endParaRPr lang="en-US" altLang="ja-JP" sz="6600" dirty="0">
              <a:solidFill>
                <a:srgbClr val="FFFF00"/>
              </a:solidFill>
              <a:effectLst>
                <a:glow rad="139700">
                  <a:srgbClr val="42C53F"/>
                </a:glow>
              </a:effectLst>
            </a:endParaRPr>
          </a:p>
        </p:txBody>
      </p:sp>
      <p:sp>
        <p:nvSpPr>
          <p:cNvPr id="25" name="テキスト ボックス 24"/>
          <p:cNvSpPr txBox="1"/>
          <p:nvPr/>
        </p:nvSpPr>
        <p:spPr>
          <a:xfrm>
            <a:off x="2673013" y="2555658"/>
            <a:ext cx="2723823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600" dirty="0">
                <a:solidFill>
                  <a:srgbClr val="FFFF00"/>
                </a:solidFill>
                <a:effectLst>
                  <a:glow rad="139700">
                    <a:srgbClr val="42C53F"/>
                  </a:glow>
                </a:effectLst>
              </a:rPr>
              <a:t>説明会</a:t>
            </a:r>
            <a:endParaRPr lang="en-US" altLang="ja-JP" sz="6600" dirty="0">
              <a:solidFill>
                <a:srgbClr val="FFFF00"/>
              </a:solidFill>
              <a:effectLst>
                <a:glow rad="139700">
                  <a:srgbClr val="42C53F"/>
                </a:glow>
              </a:effectLst>
            </a:endParaRPr>
          </a:p>
        </p:txBody>
      </p:sp>
      <p:sp>
        <p:nvSpPr>
          <p:cNvPr id="26" name="テキスト ボックス 25"/>
          <p:cNvSpPr txBox="1"/>
          <p:nvPr/>
        </p:nvSpPr>
        <p:spPr>
          <a:xfrm>
            <a:off x="5490011" y="2555658"/>
            <a:ext cx="1877437" cy="110799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6600" dirty="0">
                <a:solidFill>
                  <a:schemeClr val="bg1"/>
                </a:solidFill>
                <a:effectLst>
                  <a:glow rad="139700">
                    <a:srgbClr val="42C53F"/>
                  </a:glow>
                </a:effectLst>
              </a:rPr>
              <a:t>開催</a:t>
            </a:r>
            <a:endParaRPr lang="en-US" altLang="ja-JP" sz="6600" dirty="0">
              <a:solidFill>
                <a:schemeClr val="bg1"/>
              </a:solidFill>
              <a:effectLst>
                <a:glow rad="139700">
                  <a:srgbClr val="42C53F"/>
                </a:glow>
              </a:effectLst>
            </a:endParaRPr>
          </a:p>
        </p:txBody>
      </p:sp>
      <p:sp>
        <p:nvSpPr>
          <p:cNvPr id="27" name="テキスト ボックス 26"/>
          <p:cNvSpPr txBox="1"/>
          <p:nvPr/>
        </p:nvSpPr>
        <p:spPr>
          <a:xfrm>
            <a:off x="6275685" y="1722422"/>
            <a:ext cx="877163" cy="92333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5400" dirty="0">
                <a:solidFill>
                  <a:schemeClr val="bg1"/>
                </a:solidFill>
                <a:effectLst>
                  <a:glow rad="139700">
                    <a:srgbClr val="42C53F"/>
                  </a:glow>
                </a:effectLst>
              </a:rPr>
              <a:t>＆</a:t>
            </a:r>
            <a:endParaRPr lang="en-US" altLang="ja-JP" sz="5400" dirty="0">
              <a:solidFill>
                <a:schemeClr val="bg1"/>
              </a:solidFill>
              <a:effectLst>
                <a:glow rad="139700">
                  <a:srgbClr val="42C53F"/>
                </a:glow>
              </a:effectLst>
            </a:endParaRPr>
          </a:p>
        </p:txBody>
      </p:sp>
      <p:sp>
        <p:nvSpPr>
          <p:cNvPr id="8" name="テキスト ボックス 7"/>
          <p:cNvSpPr txBox="1"/>
          <p:nvPr/>
        </p:nvSpPr>
        <p:spPr>
          <a:xfrm>
            <a:off x="2169042" y="3834855"/>
            <a:ext cx="5135829" cy="1200329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pPr algn="r"/>
            <a:r>
              <a:rPr kumimoji="1" lang="ja-JP" altLang="en-US" sz="1800" b="1" dirty="0">
                <a:solidFill>
                  <a:srgbClr val="42C53F"/>
                </a:solidFill>
                <a:effectLst>
                  <a:glow rad="101600">
                    <a:schemeClr val="bg1">
                      <a:alpha val="92000"/>
                    </a:schemeClr>
                  </a:glow>
                </a:effectLst>
              </a:rPr>
              <a:t>ここにメッセージを入力してください。</a:t>
            </a:r>
            <a:r>
              <a:rPr lang="ja-JP" altLang="en-US" sz="1800" b="1" dirty="0">
                <a:solidFill>
                  <a:srgbClr val="42C53F"/>
                </a:solidFill>
                <a:effectLst>
                  <a:glow rad="101600">
                    <a:schemeClr val="bg1">
                      <a:alpha val="92000"/>
                    </a:schemeClr>
                  </a:glow>
                </a:effectLst>
              </a:rPr>
              <a:t>ここにメッセージを入力してください。ここにメッセージを入力してください。ここにメッセージを入力してください。</a:t>
            </a:r>
          </a:p>
          <a:p>
            <a:pPr algn="r"/>
            <a:endParaRPr kumimoji="1" lang="ja-JP" altLang="en-US" sz="1800" b="1" dirty="0">
              <a:solidFill>
                <a:srgbClr val="42C53F"/>
              </a:solidFill>
              <a:effectLst>
                <a:glow rad="101600">
                  <a:schemeClr val="bg1">
                    <a:alpha val="92000"/>
                  </a:schemeClr>
                </a:glow>
              </a:effectLst>
            </a:endParaRPr>
          </a:p>
        </p:txBody>
      </p:sp>
      <p:grpSp>
        <p:nvGrpSpPr>
          <p:cNvPr id="15" name="図形グループ 14"/>
          <p:cNvGrpSpPr/>
          <p:nvPr/>
        </p:nvGrpSpPr>
        <p:grpSpPr>
          <a:xfrm>
            <a:off x="603229" y="5405862"/>
            <a:ext cx="3040912" cy="1590361"/>
            <a:chOff x="674334" y="5405862"/>
            <a:chExt cx="3040912" cy="1590361"/>
          </a:xfrm>
        </p:grpSpPr>
        <p:sp>
          <p:nvSpPr>
            <p:cNvPr id="10" name="正方形/長方形 9"/>
            <p:cNvSpPr/>
            <p:nvPr/>
          </p:nvSpPr>
          <p:spPr>
            <a:xfrm>
              <a:off x="674334" y="5405862"/>
              <a:ext cx="3040912" cy="1590361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glow rad="76200">
                <a:schemeClr val="tx1">
                  <a:lumMod val="95000"/>
                  <a:lumOff val="5000"/>
                  <a:alpha val="20000"/>
                </a:schemeClr>
              </a:glo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正方形/長方形 12"/>
            <p:cNvSpPr/>
            <p:nvPr/>
          </p:nvSpPr>
          <p:spPr>
            <a:xfrm>
              <a:off x="810313" y="5524438"/>
              <a:ext cx="2768954" cy="448305"/>
            </a:xfrm>
            <a:prstGeom prst="rect">
              <a:avLst/>
            </a:prstGeom>
            <a:solidFill>
              <a:srgbClr val="FF402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/>
                <a:t>入会金</a:t>
              </a:r>
              <a:endParaRPr kumimoji="1" lang="ja-JP" altLang="en-US"/>
            </a:p>
          </p:txBody>
        </p:sp>
        <p:sp>
          <p:nvSpPr>
            <p:cNvPr id="14" name="テキスト ボックス 13"/>
            <p:cNvSpPr txBox="1"/>
            <p:nvPr/>
          </p:nvSpPr>
          <p:spPr>
            <a:xfrm>
              <a:off x="1409960" y="6034167"/>
              <a:ext cx="1569660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5400" b="1" dirty="0">
                  <a:solidFill>
                    <a:srgbClr val="FF402C"/>
                  </a:solidFill>
                </a:rPr>
                <a:t>無料</a:t>
              </a:r>
            </a:p>
          </p:txBody>
        </p:sp>
      </p:grpSp>
      <p:grpSp>
        <p:nvGrpSpPr>
          <p:cNvPr id="39" name="図形グループ 38"/>
          <p:cNvGrpSpPr/>
          <p:nvPr/>
        </p:nvGrpSpPr>
        <p:grpSpPr>
          <a:xfrm>
            <a:off x="4091579" y="5405862"/>
            <a:ext cx="3040912" cy="1590361"/>
            <a:chOff x="674334" y="5405862"/>
            <a:chExt cx="3040912" cy="1590361"/>
          </a:xfrm>
        </p:grpSpPr>
        <p:sp>
          <p:nvSpPr>
            <p:cNvPr id="40" name="正方形/長方形 39"/>
            <p:cNvSpPr/>
            <p:nvPr/>
          </p:nvSpPr>
          <p:spPr>
            <a:xfrm>
              <a:off x="674334" y="5405862"/>
              <a:ext cx="3040912" cy="1590361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glow rad="76200">
                <a:schemeClr val="tx1">
                  <a:lumMod val="95000"/>
                  <a:lumOff val="5000"/>
                  <a:alpha val="20000"/>
                </a:schemeClr>
              </a:glo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1" name="正方形/長方形 40"/>
            <p:cNvSpPr/>
            <p:nvPr/>
          </p:nvSpPr>
          <p:spPr>
            <a:xfrm>
              <a:off x="810313" y="5524438"/>
              <a:ext cx="2768954" cy="448305"/>
            </a:xfrm>
            <a:prstGeom prst="rect">
              <a:avLst/>
            </a:prstGeom>
            <a:solidFill>
              <a:srgbClr val="FF402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ja-JP" altLang="en-US" dirty="0"/>
                <a:t>初月会費</a:t>
              </a:r>
              <a:endParaRPr kumimoji="1" lang="ja-JP" altLang="en-US" dirty="0"/>
            </a:p>
          </p:txBody>
        </p:sp>
        <p:sp>
          <p:nvSpPr>
            <p:cNvPr id="42" name="テキスト ボックス 41"/>
            <p:cNvSpPr txBox="1"/>
            <p:nvPr/>
          </p:nvSpPr>
          <p:spPr>
            <a:xfrm>
              <a:off x="947496" y="6034167"/>
              <a:ext cx="2494593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5400" b="1" dirty="0">
                  <a:solidFill>
                    <a:srgbClr val="FF402C"/>
                  </a:solidFill>
                </a:rPr>
                <a:t>50%OFF</a:t>
              </a:r>
              <a:endParaRPr kumimoji="1" lang="ja-JP" altLang="en-US" sz="5400" b="1" dirty="0">
                <a:solidFill>
                  <a:srgbClr val="FF402C"/>
                </a:solidFill>
              </a:endParaRPr>
            </a:p>
          </p:txBody>
        </p:sp>
      </p:grpSp>
      <p:grpSp>
        <p:nvGrpSpPr>
          <p:cNvPr id="43" name="図形グループ 42"/>
          <p:cNvGrpSpPr/>
          <p:nvPr/>
        </p:nvGrpSpPr>
        <p:grpSpPr>
          <a:xfrm>
            <a:off x="603229" y="7344576"/>
            <a:ext cx="3040912" cy="1590361"/>
            <a:chOff x="674334" y="5405862"/>
            <a:chExt cx="3040912" cy="1590361"/>
          </a:xfrm>
        </p:grpSpPr>
        <p:sp>
          <p:nvSpPr>
            <p:cNvPr id="44" name="正方形/長方形 43"/>
            <p:cNvSpPr/>
            <p:nvPr/>
          </p:nvSpPr>
          <p:spPr>
            <a:xfrm>
              <a:off x="674334" y="5405862"/>
              <a:ext cx="3040912" cy="1590361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glow rad="76200">
                <a:schemeClr val="tx1">
                  <a:lumMod val="95000"/>
                  <a:lumOff val="5000"/>
                  <a:alpha val="20000"/>
                </a:schemeClr>
              </a:glo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5" name="正方形/長方形 44"/>
            <p:cNvSpPr/>
            <p:nvPr/>
          </p:nvSpPr>
          <p:spPr>
            <a:xfrm>
              <a:off x="810313" y="5524438"/>
              <a:ext cx="2768954" cy="448305"/>
            </a:xfrm>
            <a:prstGeom prst="rect">
              <a:avLst/>
            </a:prstGeom>
            <a:solidFill>
              <a:srgbClr val="FF402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dirty="0"/>
                <a:t>事務手数料</a:t>
              </a:r>
            </a:p>
          </p:txBody>
        </p:sp>
        <p:sp>
          <p:nvSpPr>
            <p:cNvPr id="46" name="テキスト ボックス 45"/>
            <p:cNvSpPr txBox="1"/>
            <p:nvPr/>
          </p:nvSpPr>
          <p:spPr>
            <a:xfrm>
              <a:off x="806432" y="6034167"/>
              <a:ext cx="2776722" cy="923330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en-US" altLang="ja-JP" sz="5400" b="1" dirty="0">
                  <a:solidFill>
                    <a:srgbClr val="FF402C"/>
                  </a:solidFill>
                </a:rPr>
                <a:t>500</a:t>
              </a:r>
              <a:r>
                <a:rPr kumimoji="1" lang="ja-JP" altLang="en-US" sz="4000" b="1" dirty="0">
                  <a:solidFill>
                    <a:srgbClr val="FF402C"/>
                  </a:solidFill>
                </a:rPr>
                <a:t>円割引</a:t>
              </a:r>
              <a:endParaRPr kumimoji="1" lang="ja-JP" altLang="en-US" sz="4400" b="1" dirty="0">
                <a:solidFill>
                  <a:srgbClr val="FF402C"/>
                </a:solidFill>
              </a:endParaRPr>
            </a:p>
          </p:txBody>
        </p:sp>
      </p:grpSp>
      <p:grpSp>
        <p:nvGrpSpPr>
          <p:cNvPr id="49" name="図形グループ 48"/>
          <p:cNvGrpSpPr/>
          <p:nvPr/>
        </p:nvGrpSpPr>
        <p:grpSpPr>
          <a:xfrm>
            <a:off x="4091579" y="7344576"/>
            <a:ext cx="3040912" cy="1590361"/>
            <a:chOff x="674334" y="5405862"/>
            <a:chExt cx="3040912" cy="1590361"/>
          </a:xfrm>
        </p:grpSpPr>
        <p:sp>
          <p:nvSpPr>
            <p:cNvPr id="51" name="正方形/長方形 50"/>
            <p:cNvSpPr/>
            <p:nvPr/>
          </p:nvSpPr>
          <p:spPr>
            <a:xfrm>
              <a:off x="674334" y="5405862"/>
              <a:ext cx="3040912" cy="1590361"/>
            </a:xfrm>
            <a:prstGeom prst="rect">
              <a:avLst/>
            </a:prstGeom>
            <a:solidFill>
              <a:schemeClr val="bg1"/>
            </a:solidFill>
            <a:ln>
              <a:noFill/>
            </a:ln>
            <a:effectLst>
              <a:glow rad="76200">
                <a:schemeClr val="tx1">
                  <a:lumMod val="95000"/>
                  <a:lumOff val="5000"/>
                  <a:alpha val="20000"/>
                </a:schemeClr>
              </a:glow>
            </a:effectLst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4" name="正方形/長方形 53"/>
            <p:cNvSpPr/>
            <p:nvPr/>
          </p:nvSpPr>
          <p:spPr>
            <a:xfrm>
              <a:off x="810313" y="5524438"/>
              <a:ext cx="2768954" cy="448305"/>
            </a:xfrm>
            <a:prstGeom prst="rect">
              <a:avLst/>
            </a:prstGeom>
            <a:solidFill>
              <a:srgbClr val="FF402C"/>
            </a:solidFill>
            <a:ln>
              <a:noFill/>
            </a:ln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kumimoji="1" lang="ja-JP" altLang="en-US" dirty="0"/>
                <a:t>トレーニングウェア</a:t>
              </a:r>
            </a:p>
          </p:txBody>
        </p:sp>
        <p:sp>
          <p:nvSpPr>
            <p:cNvPr id="55" name="テキスト ボックス 54"/>
            <p:cNvSpPr txBox="1"/>
            <p:nvPr/>
          </p:nvSpPr>
          <p:spPr>
            <a:xfrm>
              <a:off x="909828" y="6162758"/>
              <a:ext cx="2569934" cy="769441"/>
            </a:xfrm>
            <a:prstGeom prst="rect">
              <a:avLst/>
            </a:prstGeom>
            <a:noFill/>
          </p:spPr>
          <p:txBody>
            <a:bodyPr wrap="none" rtlCol="0">
              <a:spAutoFit/>
            </a:bodyPr>
            <a:lstStyle/>
            <a:p>
              <a:pPr algn="ctr"/>
              <a:r>
                <a:rPr kumimoji="1" lang="ja-JP" altLang="en-US" sz="4400" b="1" dirty="0">
                  <a:solidFill>
                    <a:srgbClr val="FF402C"/>
                  </a:solidFill>
                </a:rPr>
                <a:t>プレゼント</a:t>
              </a:r>
            </a:p>
          </p:txBody>
        </p:sp>
      </p:grpSp>
      <p:sp>
        <p:nvSpPr>
          <p:cNvPr id="16" name="正方形/長方形 15"/>
          <p:cNvSpPr/>
          <p:nvPr/>
        </p:nvSpPr>
        <p:spPr>
          <a:xfrm>
            <a:off x="0" y="9444038"/>
            <a:ext cx="7775575" cy="1463675"/>
          </a:xfrm>
          <a:prstGeom prst="rect">
            <a:avLst/>
          </a:prstGeom>
          <a:solidFill>
            <a:schemeClr val="tx1">
              <a:alpha val="57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7" name="テキスト ボックス 56"/>
          <p:cNvSpPr txBox="1"/>
          <p:nvPr/>
        </p:nvSpPr>
        <p:spPr>
          <a:xfrm>
            <a:off x="1131576" y="9673758"/>
            <a:ext cx="2411238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000" dirty="0">
                <a:solidFill>
                  <a:schemeClr val="bg1"/>
                </a:solidFill>
                <a:effectLst/>
              </a:rPr>
              <a:t>まずは無料体験から</a:t>
            </a:r>
            <a:endParaRPr lang="en-US" altLang="ja-JP" sz="2000" dirty="0">
              <a:solidFill>
                <a:schemeClr val="bg1"/>
              </a:solidFill>
              <a:effectLst/>
            </a:endParaRPr>
          </a:p>
        </p:txBody>
      </p:sp>
      <p:sp>
        <p:nvSpPr>
          <p:cNvPr id="58" name="テキスト ボックス 57"/>
          <p:cNvSpPr txBox="1"/>
          <p:nvPr/>
        </p:nvSpPr>
        <p:spPr>
          <a:xfrm>
            <a:off x="801198" y="10002429"/>
            <a:ext cx="3095719" cy="707886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4000" b="1" dirty="0">
                <a:solidFill>
                  <a:srgbClr val="FFFF00"/>
                </a:solidFill>
              </a:rPr>
              <a:t>03-1234-1111</a:t>
            </a:r>
            <a:endParaRPr lang="en-US" altLang="ja-JP" sz="4000" b="1" dirty="0">
              <a:solidFill>
                <a:srgbClr val="FFFF00"/>
              </a:solidFill>
              <a:effectLst/>
            </a:endParaRPr>
          </a:p>
        </p:txBody>
      </p:sp>
      <p:sp>
        <p:nvSpPr>
          <p:cNvPr id="17" name="三角形 16"/>
          <p:cNvSpPr/>
          <p:nvPr/>
        </p:nvSpPr>
        <p:spPr>
          <a:xfrm rot="5400000">
            <a:off x="899331" y="9773941"/>
            <a:ext cx="225762" cy="194622"/>
          </a:xfrm>
          <a:prstGeom prst="triangle">
            <a:avLst/>
          </a:prstGeom>
          <a:solidFill>
            <a:schemeClr val="bg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9" name="テキスト ボックス 58"/>
          <p:cNvSpPr txBox="1"/>
          <p:nvPr/>
        </p:nvSpPr>
        <p:spPr>
          <a:xfrm>
            <a:off x="4291606" y="9673758"/>
            <a:ext cx="2800767" cy="40011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2000" b="1" dirty="0">
                <a:solidFill>
                  <a:schemeClr val="bg1"/>
                </a:solidFill>
                <a:effectLst/>
              </a:rPr>
              <a:t>ゴルフスクール</a:t>
            </a:r>
            <a:r>
              <a:rPr lang="en-US" altLang="ja-JP" sz="2000" b="1" dirty="0">
                <a:solidFill>
                  <a:schemeClr val="bg1"/>
                </a:solidFill>
                <a:effectLst/>
              </a:rPr>
              <a:t> </a:t>
            </a:r>
            <a:r>
              <a:rPr lang="ja-JP" altLang="en-US" sz="2000" b="1" dirty="0">
                <a:solidFill>
                  <a:schemeClr val="bg1"/>
                </a:solidFill>
                <a:effectLst/>
              </a:rPr>
              <a:t>アスクル</a:t>
            </a:r>
            <a:endParaRPr lang="en-US" altLang="ja-JP" sz="2000" b="1" dirty="0">
              <a:solidFill>
                <a:schemeClr val="bg1"/>
              </a:solidFill>
              <a:effectLst/>
            </a:endParaRPr>
          </a:p>
        </p:txBody>
      </p:sp>
      <p:sp>
        <p:nvSpPr>
          <p:cNvPr id="62" name="テキスト ボックス 61"/>
          <p:cNvSpPr txBox="1"/>
          <p:nvPr/>
        </p:nvSpPr>
        <p:spPr>
          <a:xfrm>
            <a:off x="4291606" y="10031361"/>
            <a:ext cx="2124299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ja-JP" altLang="en-US" sz="1400" b="1" dirty="0">
                <a:solidFill>
                  <a:schemeClr val="bg1"/>
                </a:solidFill>
                <a:latin typeface="+mj-ea"/>
                <a:ea typeface="+mj-ea"/>
              </a:rPr>
              <a:t>東京都江東区豊洲 </a:t>
            </a:r>
            <a:r>
              <a:rPr lang="en-US" altLang="ja-JP" sz="1400" b="1" dirty="0">
                <a:solidFill>
                  <a:schemeClr val="bg1"/>
                </a:solidFill>
                <a:latin typeface="+mj-ea"/>
                <a:ea typeface="+mj-ea"/>
              </a:rPr>
              <a:t>3-2-3</a:t>
            </a:r>
            <a:endParaRPr lang="en-US" altLang="ja-JP" sz="1400" b="1" dirty="0">
              <a:solidFill>
                <a:schemeClr val="bg1"/>
              </a:solidFill>
              <a:effectLst/>
              <a:latin typeface="+mj-ea"/>
              <a:ea typeface="+mj-ea"/>
            </a:endParaRPr>
          </a:p>
        </p:txBody>
      </p:sp>
      <p:sp>
        <p:nvSpPr>
          <p:cNvPr id="65" name="テキスト ボックス 64"/>
          <p:cNvSpPr txBox="1"/>
          <p:nvPr/>
        </p:nvSpPr>
        <p:spPr>
          <a:xfrm>
            <a:off x="4291606" y="10304461"/>
            <a:ext cx="2137124" cy="307777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n-US" altLang="ja-JP" sz="1400" b="1" dirty="0">
                <a:solidFill>
                  <a:schemeClr val="bg1"/>
                </a:solidFill>
                <a:effectLst/>
                <a:latin typeface="+mj-ea"/>
                <a:ea typeface="+mj-ea"/>
              </a:rPr>
              <a:t>JR</a:t>
            </a:r>
            <a:r>
              <a:rPr lang="ja-JP" altLang="en-US" sz="1400" b="1" dirty="0">
                <a:solidFill>
                  <a:schemeClr val="bg1"/>
                </a:solidFill>
                <a:effectLst/>
                <a:latin typeface="+mj-ea"/>
                <a:ea typeface="+mj-ea"/>
              </a:rPr>
              <a:t>○○駅から車で○○分</a:t>
            </a:r>
            <a:endParaRPr lang="en-US" altLang="ja-JP" sz="1400" b="1" dirty="0">
              <a:solidFill>
                <a:schemeClr val="bg1"/>
              </a:solidFill>
              <a:effectLst/>
              <a:latin typeface="+mj-ea"/>
              <a:ea typeface="+mj-ea"/>
            </a:endParaRPr>
          </a:p>
        </p:txBody>
      </p:sp>
      <p:sp>
        <p:nvSpPr>
          <p:cNvPr id="18" name="角丸四角形 17"/>
          <p:cNvSpPr/>
          <p:nvPr/>
        </p:nvSpPr>
        <p:spPr>
          <a:xfrm>
            <a:off x="2673013" y="639872"/>
            <a:ext cx="4631858" cy="701425"/>
          </a:xfrm>
          <a:prstGeom prst="roundRect">
            <a:avLst>
              <a:gd name="adj" fmla="val 50000"/>
            </a:avLst>
          </a:prstGeom>
          <a:solidFill>
            <a:srgbClr val="42C53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kumimoji="1" lang="ja-JP" altLang="en-US" sz="3200" dirty="0"/>
              <a:t>ゴルフスクール</a:t>
            </a:r>
          </a:p>
        </p:txBody>
      </p:sp>
    </p:spTree>
    <p:extLst>
      <p:ext uri="{BB962C8B-B14F-4D97-AF65-F5344CB8AC3E}">
        <p14:creationId xmlns:p14="http://schemas.microsoft.com/office/powerpoint/2010/main" val="1379277504"/>
      </p:ext>
    </p:extLst>
  </p:cSld>
  <p:clrMapOvr>
    <a:masterClrMapping/>
  </p:clrMapOvr>
</p:sld>
</file>

<file path=ppt/theme/theme1.xml><?xml version="1.0" encoding="utf-8"?>
<a:theme xmlns:a="http://schemas.openxmlformats.org/drawingml/2006/main" name="1_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Words>179</Words>
  <Application>Microsoft Office PowerPoint</Application>
  <PresentationFormat>ユーザー設定</PresentationFormat>
  <Paragraphs>36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8" baseType="lpstr">
      <vt:lpstr>HG丸ｺﾞｼｯｸM-PRO</vt:lpstr>
      <vt:lpstr>ＭＳ Ｐゴシック</vt:lpstr>
      <vt:lpstr>Arial</vt:lpstr>
      <vt:lpstr>Calibri</vt:lpstr>
      <vt:lpstr>Calibri Light</vt:lpstr>
      <vt:lpstr>1_ガイド入りテンプレートサンプル20130531三木さん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cp:lastModifiedBy/>
  <cp:revision>1</cp:revision>
  <dcterms:created xsi:type="dcterms:W3CDTF">2018-01-31T11:00:54Z</dcterms:created>
  <dcterms:modified xsi:type="dcterms:W3CDTF">2018-01-31T11:00:57Z</dcterms:modified>
</cp:coreProperties>
</file>