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6311D"/>
    <a:srgbClr val="F2BFB6"/>
    <a:srgbClr val="FFE701"/>
    <a:srgbClr val="D4A79E"/>
    <a:srgbClr val="311B10"/>
    <a:srgbClr val="E3007B"/>
    <a:srgbClr val="E30833"/>
    <a:srgbClr val="EC6C01"/>
    <a:srgbClr val="FF402C"/>
    <a:srgbClr val="42C53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417" autoAdjust="0"/>
    <p:restoredTop sz="86418"/>
  </p:normalViewPr>
  <p:slideViewPr>
    <p:cSldViewPr snapToGrid="0">
      <p:cViewPr varScale="1">
        <p:scale>
          <a:sx n="54" d="100"/>
          <a:sy n="54" d="100"/>
        </p:scale>
        <p:origin x="2621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43D8C52B-E50A-ED47-A7F1-56E64FC55030}"/>
              </a:ext>
            </a:extLst>
          </p:cNvPr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56311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21" name="図 20">
            <a:extLst>
              <a:ext uri="{FF2B5EF4-FFF2-40B4-BE49-F238E27FC236}">
                <a16:creationId xmlns:a16="http://schemas.microsoft.com/office/drawing/2014/main" id="{975F1A1B-0660-9845-8464-FC26977BF635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0"/>
            <a:ext cx="7775575" cy="5183717"/>
          </a:xfrm>
          <a:prstGeom prst="rect">
            <a:avLst/>
          </a:prstGeom>
        </p:spPr>
      </p:pic>
      <p:sp>
        <p:nvSpPr>
          <p:cNvPr id="2" name="三角形 1"/>
          <p:cNvSpPr/>
          <p:nvPr/>
        </p:nvSpPr>
        <p:spPr>
          <a:xfrm rot="10800000">
            <a:off x="0" y="-4377"/>
            <a:ext cx="7772778" cy="5125030"/>
          </a:xfrm>
          <a:prstGeom prst="triangle">
            <a:avLst>
              <a:gd name="adj" fmla="val 0"/>
            </a:avLst>
          </a:prstGeom>
          <a:solidFill>
            <a:srgbClr val="56311D">
              <a:alpha val="3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3118345" y="4819922"/>
            <a:ext cx="1538883" cy="4606389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8800" dirty="0">
                <a:solidFill>
                  <a:schemeClr val="bg1"/>
                </a:solidFill>
                <a:effectLst>
                  <a:glow rad="127000">
                    <a:srgbClr val="311B10">
                      <a:alpha val="93000"/>
                    </a:srgbClr>
                  </a:glow>
                </a:effectLst>
              </a:rPr>
              <a:t>陶芸教室</a:t>
            </a:r>
            <a:endParaRPr kumimoji="1" lang="ja-JP" altLang="en-US" sz="8800" dirty="0">
              <a:solidFill>
                <a:schemeClr val="bg1"/>
              </a:solidFill>
              <a:effectLst>
                <a:glow rad="127000">
                  <a:srgbClr val="311B10">
                    <a:alpha val="93000"/>
                  </a:srgbClr>
                </a:glow>
              </a:effectLst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0" y="9770533"/>
            <a:ext cx="7775575" cy="1137180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6837490" y="353006"/>
            <a:ext cx="830997" cy="3832139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2800" b="1" dirty="0">
                <a:solidFill>
                  <a:srgbClr val="F2BFB6"/>
                </a:solidFill>
                <a:effectLst>
                  <a:glow rad="139700">
                    <a:schemeClr val="bg1"/>
                  </a:glow>
                </a:effectLst>
              </a:rPr>
              <a:t>自分だけの湯のみ茶碗を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6228235" y="353006"/>
            <a:ext cx="830997" cy="3113994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2800" b="1" dirty="0">
                <a:solidFill>
                  <a:srgbClr val="F2BFB6"/>
                </a:solidFill>
                <a:effectLst>
                  <a:glow rad="139700">
                    <a:schemeClr val="bg1"/>
                  </a:glow>
                </a:effectLst>
              </a:rPr>
              <a:t>作ってみませんか？</a:t>
            </a:r>
            <a:endParaRPr kumimoji="1" lang="ja-JP" altLang="en-US" sz="2800" b="1" dirty="0">
              <a:solidFill>
                <a:srgbClr val="F2BFB6"/>
              </a:solidFill>
              <a:effectLst>
                <a:glow rad="139700">
                  <a:schemeClr val="bg1"/>
                </a:glow>
              </a:effectLst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343274" y="5554506"/>
            <a:ext cx="2375933" cy="360000"/>
          </a:xfrm>
          <a:prstGeom prst="roundRect">
            <a:avLst>
              <a:gd name="adj" fmla="val 50000"/>
            </a:avLst>
          </a:prstGeom>
          <a:solidFill>
            <a:srgbClr val="D4A79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</a:rPr>
              <a:t>開催日時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343276" y="5944306"/>
            <a:ext cx="242159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en-US" altLang="ja-JP" sz="1600" dirty="0">
                <a:solidFill>
                  <a:schemeClr val="bg1"/>
                </a:solidFill>
              </a:rPr>
              <a:t>2018</a:t>
            </a:r>
            <a:r>
              <a:rPr kumimoji="1" lang="ja-JP" altLang="en-US" sz="1600" dirty="0">
                <a:solidFill>
                  <a:schemeClr val="bg1"/>
                </a:solidFill>
              </a:rPr>
              <a:t>年</a:t>
            </a:r>
            <a:r>
              <a:rPr kumimoji="1" lang="en-US" altLang="ja-JP" sz="1600" dirty="0">
                <a:solidFill>
                  <a:schemeClr val="bg1"/>
                </a:solidFill>
              </a:rPr>
              <a:t>12</a:t>
            </a:r>
            <a:r>
              <a:rPr kumimoji="1" lang="ja-JP" altLang="en-US" sz="1600" dirty="0">
                <a:solidFill>
                  <a:schemeClr val="bg1"/>
                </a:solidFill>
              </a:rPr>
              <a:t>月</a:t>
            </a:r>
            <a:r>
              <a:rPr kumimoji="1" lang="en-US" altLang="ja-JP" sz="1600" dirty="0">
                <a:solidFill>
                  <a:schemeClr val="bg1"/>
                </a:solidFill>
              </a:rPr>
              <a:t>20</a:t>
            </a:r>
            <a:r>
              <a:rPr lang="ja-JP" altLang="en-US" sz="1600" dirty="0">
                <a:solidFill>
                  <a:schemeClr val="bg1"/>
                </a:solidFill>
              </a:rPr>
              <a:t>日（月）</a:t>
            </a:r>
            <a:endParaRPr lang="en-US" altLang="ja-JP" sz="1600" dirty="0">
              <a:solidFill>
                <a:schemeClr val="bg1"/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ja-JP" sz="1600" dirty="0">
                <a:solidFill>
                  <a:schemeClr val="bg1"/>
                </a:solidFill>
              </a:rPr>
              <a:t>13:00 </a:t>
            </a:r>
            <a:r>
              <a:rPr lang="mr-IN" altLang="ja-JP" sz="1600" dirty="0">
                <a:solidFill>
                  <a:schemeClr val="bg1"/>
                </a:solidFill>
              </a:rPr>
              <a:t>–</a:t>
            </a:r>
            <a:r>
              <a:rPr lang="en-US" altLang="ja-JP" sz="1600" dirty="0">
                <a:solidFill>
                  <a:schemeClr val="bg1"/>
                </a:solidFill>
              </a:rPr>
              <a:t> 17:00</a:t>
            </a:r>
            <a:endParaRPr kumimoji="1" lang="ja-JP" altLang="en-US" sz="1600" dirty="0">
              <a:solidFill>
                <a:schemeClr val="bg1"/>
              </a:solidFill>
            </a:endParaRPr>
          </a:p>
        </p:txBody>
      </p:sp>
      <p:sp>
        <p:nvSpPr>
          <p:cNvPr id="41" name="角丸四角形 40"/>
          <p:cNvSpPr/>
          <p:nvPr/>
        </p:nvSpPr>
        <p:spPr>
          <a:xfrm>
            <a:off x="343274" y="7099770"/>
            <a:ext cx="2375933" cy="360000"/>
          </a:xfrm>
          <a:prstGeom prst="roundRect">
            <a:avLst>
              <a:gd name="adj" fmla="val 50000"/>
            </a:avLst>
          </a:prstGeom>
          <a:solidFill>
            <a:srgbClr val="D4A79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</a:rPr>
              <a:t>開催場所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343276" y="7489570"/>
            <a:ext cx="2421590" cy="4194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600" dirty="0">
                <a:solidFill>
                  <a:schemeClr val="bg1"/>
                </a:solidFill>
              </a:rPr>
              <a:t>東京都江東区豊洲 </a:t>
            </a:r>
            <a:r>
              <a:rPr lang="en-US" altLang="ja-JP" sz="1600" dirty="0">
                <a:solidFill>
                  <a:schemeClr val="bg1"/>
                </a:solidFill>
              </a:rPr>
              <a:t>3-2-3</a:t>
            </a:r>
            <a:endParaRPr kumimoji="1" lang="ja-JP" altLang="en-US" sz="1600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357562" y="8909736"/>
            <a:ext cx="2550703" cy="170861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ここに地図を</a:t>
            </a:r>
            <a:endParaRPr kumimoji="1" lang="en-US" altLang="ja-JP" dirty="0"/>
          </a:p>
          <a:p>
            <a:pPr algn="ctr"/>
            <a:r>
              <a:rPr lang="ja-JP" altLang="en-US" dirty="0"/>
              <a:t>挿入してください</a:t>
            </a:r>
            <a:endParaRPr kumimoji="1" lang="ja-JP" altLang="en-US" dirty="0"/>
          </a:p>
        </p:txBody>
      </p:sp>
      <p:sp>
        <p:nvSpPr>
          <p:cNvPr id="45" name="角丸四角形 44"/>
          <p:cNvSpPr/>
          <p:nvPr/>
        </p:nvSpPr>
        <p:spPr>
          <a:xfrm>
            <a:off x="5053571" y="5554506"/>
            <a:ext cx="2375933" cy="360000"/>
          </a:xfrm>
          <a:prstGeom prst="roundRect">
            <a:avLst>
              <a:gd name="adj" fmla="val 50000"/>
            </a:avLst>
          </a:prstGeom>
          <a:solidFill>
            <a:srgbClr val="D4A79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</a:rPr>
              <a:t>参加費</a:t>
            </a: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5053573" y="5944306"/>
            <a:ext cx="242159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en-US" altLang="ja-JP" sz="1600" dirty="0">
                <a:solidFill>
                  <a:schemeClr val="bg1"/>
                </a:solidFill>
              </a:rPr>
              <a:t>2,600</a:t>
            </a:r>
            <a:r>
              <a:rPr kumimoji="1" lang="ja-JP" altLang="en-US" sz="1600" dirty="0">
                <a:solidFill>
                  <a:schemeClr val="bg1"/>
                </a:solidFill>
              </a:rPr>
              <a:t>円</a:t>
            </a:r>
            <a:r>
              <a:rPr kumimoji="1" lang="en-US" altLang="ja-JP" sz="1600" dirty="0">
                <a:solidFill>
                  <a:schemeClr val="bg1"/>
                </a:solidFill>
              </a:rPr>
              <a:t> / </a:t>
            </a:r>
            <a:r>
              <a:rPr kumimoji="1" lang="ja-JP" altLang="en-US" sz="1600" dirty="0">
                <a:solidFill>
                  <a:schemeClr val="bg1"/>
                </a:solidFill>
              </a:rPr>
              <a:t>人</a:t>
            </a:r>
            <a:endParaRPr kumimoji="1" lang="en-US" altLang="ja-JP" sz="1600" dirty="0">
              <a:solidFill>
                <a:schemeClr val="bg1"/>
              </a:solidFill>
            </a:endParaRPr>
          </a:p>
          <a:p>
            <a:pPr>
              <a:lnSpc>
                <a:spcPct val="150000"/>
              </a:lnSpc>
            </a:pPr>
            <a:r>
              <a:rPr kumimoji="1" lang="en-US" altLang="ja-JP" sz="1600" dirty="0">
                <a:solidFill>
                  <a:schemeClr val="bg1"/>
                </a:solidFill>
              </a:rPr>
              <a:t>※ </a:t>
            </a:r>
            <a:r>
              <a:rPr kumimoji="1" lang="ja-JP" altLang="en-US" sz="1600" dirty="0">
                <a:solidFill>
                  <a:schemeClr val="bg1"/>
                </a:solidFill>
              </a:rPr>
              <a:t>材料費込み</a:t>
            </a:r>
          </a:p>
        </p:txBody>
      </p:sp>
      <p:sp>
        <p:nvSpPr>
          <p:cNvPr id="49" name="角丸四角形 48"/>
          <p:cNvSpPr/>
          <p:nvPr/>
        </p:nvSpPr>
        <p:spPr>
          <a:xfrm>
            <a:off x="5053571" y="7099770"/>
            <a:ext cx="2375933" cy="360000"/>
          </a:xfrm>
          <a:prstGeom prst="roundRect">
            <a:avLst>
              <a:gd name="adj" fmla="val 50000"/>
            </a:avLst>
          </a:prstGeom>
          <a:solidFill>
            <a:srgbClr val="D4A79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</a:rPr>
              <a:t>持ち物</a:t>
            </a: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5053573" y="7489570"/>
            <a:ext cx="2421590" cy="4194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600" dirty="0">
                <a:solidFill>
                  <a:schemeClr val="bg1"/>
                </a:solidFill>
              </a:rPr>
              <a:t>タオル、エプロン</a:t>
            </a:r>
          </a:p>
        </p:txBody>
      </p:sp>
      <p:sp>
        <p:nvSpPr>
          <p:cNvPr id="54" name="角丸四角形 53"/>
          <p:cNvSpPr/>
          <p:nvPr/>
        </p:nvSpPr>
        <p:spPr>
          <a:xfrm>
            <a:off x="5053571" y="8283423"/>
            <a:ext cx="2375933" cy="360000"/>
          </a:xfrm>
          <a:prstGeom prst="roundRect">
            <a:avLst>
              <a:gd name="adj" fmla="val 50000"/>
            </a:avLst>
          </a:prstGeom>
          <a:solidFill>
            <a:srgbClr val="D4A79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</a:rPr>
              <a:t>講師</a:t>
            </a: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5053573" y="8673223"/>
            <a:ext cx="2421590" cy="4194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600" dirty="0">
                <a:solidFill>
                  <a:schemeClr val="bg1"/>
                </a:solidFill>
              </a:rPr>
              <a:t>田中二郎</a:t>
            </a:r>
            <a:r>
              <a:rPr kumimoji="1" lang="en-US" altLang="ja-JP" sz="1600" dirty="0">
                <a:solidFill>
                  <a:schemeClr val="bg1"/>
                </a:solidFill>
              </a:rPr>
              <a:t> </a:t>
            </a:r>
            <a:r>
              <a:rPr kumimoji="1" lang="ja-JP" altLang="en-US" sz="1600" dirty="0">
                <a:solidFill>
                  <a:schemeClr val="bg1"/>
                </a:solidFill>
              </a:rPr>
              <a:t>戦先生</a:t>
            </a: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3217793" y="9810966"/>
            <a:ext cx="384023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2000" b="1" dirty="0">
                <a:solidFill>
                  <a:srgbClr val="56311D"/>
                </a:solidFill>
              </a:rPr>
              <a:t>アスクル陶芸教室</a:t>
            </a:r>
            <a:r>
              <a:rPr kumimoji="1" lang="en-US" altLang="ja-JP" sz="2000" b="1" dirty="0">
                <a:solidFill>
                  <a:srgbClr val="56311D"/>
                </a:solidFill>
              </a:rPr>
              <a:t> </a:t>
            </a:r>
            <a:r>
              <a:rPr kumimoji="1" lang="ja-JP" altLang="en-US" sz="2000" b="1" dirty="0">
                <a:solidFill>
                  <a:srgbClr val="56311D"/>
                </a:solidFill>
              </a:rPr>
              <a:t>新宿校</a:t>
            </a:r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3227242" y="10230160"/>
            <a:ext cx="4226182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en-US" altLang="ja-JP" sz="1400" b="1" dirty="0">
                <a:solidFill>
                  <a:srgbClr val="56311D"/>
                </a:solidFill>
              </a:rPr>
              <a:t>TEL </a:t>
            </a:r>
            <a:r>
              <a:rPr lang="en-US" altLang="ja-JP" sz="1400" b="1" dirty="0">
                <a:solidFill>
                  <a:srgbClr val="56311D"/>
                </a:solidFill>
              </a:rPr>
              <a:t>: 03-1234-1111</a:t>
            </a:r>
            <a:r>
              <a:rPr lang="ja-JP" altLang="en-US" sz="1400" b="1" dirty="0">
                <a:solidFill>
                  <a:srgbClr val="56311D"/>
                </a:solidFill>
              </a:rPr>
              <a:t>　</a:t>
            </a:r>
            <a:r>
              <a:rPr lang="en-US" altLang="ja-JP" sz="1400" b="1" dirty="0">
                <a:solidFill>
                  <a:srgbClr val="56311D"/>
                </a:solidFill>
              </a:rPr>
              <a:t>WEB : http://</a:t>
            </a:r>
            <a:r>
              <a:rPr lang="en-US" altLang="ja-JP" sz="1400" b="1" dirty="0" err="1">
                <a:solidFill>
                  <a:srgbClr val="56311D"/>
                </a:solidFill>
              </a:rPr>
              <a:t>www.askult.com</a:t>
            </a:r>
            <a:r>
              <a:rPr lang="en-US" altLang="ja-JP" sz="1400" b="1" dirty="0">
                <a:solidFill>
                  <a:srgbClr val="56311D"/>
                </a:solidFill>
              </a:rPr>
              <a:t>/</a:t>
            </a:r>
            <a:endParaRPr kumimoji="1" lang="ja-JP" altLang="en-US" sz="1400" b="1" dirty="0">
              <a:solidFill>
                <a:srgbClr val="56311D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960026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171</Words>
  <Application>Microsoft Office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2018-01-31T11:01:30Z</dcterms:created>
  <dcterms:modified xsi:type="dcterms:W3CDTF">2018-01-31T11:01:32Z</dcterms:modified>
</cp:coreProperties>
</file>