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30833"/>
    <a:srgbClr val="56311D"/>
    <a:srgbClr val="F2BFB6"/>
    <a:srgbClr val="FFE701"/>
    <a:srgbClr val="D4A79E"/>
    <a:srgbClr val="311B10"/>
    <a:srgbClr val="E3007B"/>
    <a:srgbClr val="EC6C01"/>
    <a:srgbClr val="FF402C"/>
    <a:srgbClr val="42C53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415" autoAdjust="0"/>
    <p:restoredTop sz="86418"/>
  </p:normalViewPr>
  <p:slideViewPr>
    <p:cSldViewPr snapToGrid="0">
      <p:cViewPr varScale="1">
        <p:scale>
          <a:sx n="71" d="100"/>
          <a:sy n="71" d="100"/>
        </p:scale>
        <p:origin x="3232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/>
          <p:cNvSpPr/>
          <p:nvPr/>
        </p:nvSpPr>
        <p:spPr>
          <a:xfrm>
            <a:off x="0" y="0"/>
            <a:ext cx="7775575" cy="411480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6600" dirty="0"/>
              <a:t>ここに画像を</a:t>
            </a:r>
            <a:endParaRPr lang="en-US" altLang="ja-JP" sz="6600" dirty="0"/>
          </a:p>
          <a:p>
            <a:pPr algn="ctr"/>
            <a:r>
              <a:rPr kumimoji="1" lang="ja-JP" altLang="en-US" sz="6600" dirty="0"/>
              <a:t>挿入してください</a:t>
            </a:r>
          </a:p>
        </p:txBody>
      </p:sp>
      <p:pic>
        <p:nvPicPr>
          <p:cNvPr id="44" name="図 43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897" t="14705" r="2435"/>
          <a:stretch/>
        </p:blipFill>
        <p:spPr>
          <a:xfrm>
            <a:off x="0" y="4109298"/>
            <a:ext cx="7775575" cy="4728934"/>
          </a:xfrm>
          <a:prstGeom prst="rect">
            <a:avLst/>
          </a:prstGeom>
        </p:spPr>
      </p:pic>
      <p:sp>
        <p:nvSpPr>
          <p:cNvPr id="20" name="テキスト ボックス 19"/>
          <p:cNvSpPr txBox="1"/>
          <p:nvPr/>
        </p:nvSpPr>
        <p:spPr>
          <a:xfrm>
            <a:off x="371836" y="1875533"/>
            <a:ext cx="363693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800" b="1" dirty="0">
                <a:solidFill>
                  <a:srgbClr val="0070C0"/>
                </a:solidFill>
                <a:effectLst>
                  <a:glow rad="139700">
                    <a:schemeClr val="bg1"/>
                  </a:glow>
                </a:effectLst>
                <a:latin typeface="+mj-ea"/>
                <a:ea typeface="+mj-ea"/>
              </a:rPr>
              <a:t>個別指導で</a:t>
            </a: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371836" y="2602627"/>
            <a:ext cx="6876908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0" b="1" dirty="0">
                <a:solidFill>
                  <a:srgbClr val="FF0000"/>
                </a:solidFill>
                <a:effectLst>
                  <a:glow rad="139700">
                    <a:schemeClr val="bg1"/>
                  </a:glow>
                </a:effectLst>
                <a:latin typeface="+mj-ea"/>
                <a:ea typeface="+mj-ea"/>
              </a:rPr>
              <a:t>成績</a:t>
            </a:r>
            <a:r>
              <a:rPr lang="ja-JP" altLang="en-US" sz="8000" b="1" dirty="0">
                <a:solidFill>
                  <a:srgbClr val="FF0000"/>
                </a:solidFill>
                <a:effectLst>
                  <a:glow rad="139700">
                    <a:schemeClr val="bg1"/>
                  </a:glow>
                </a:effectLst>
                <a:latin typeface="+mj-ea"/>
              </a:rPr>
              <a:t>アップ</a:t>
            </a:r>
          </a:p>
        </p:txBody>
      </p:sp>
      <p:sp>
        <p:nvSpPr>
          <p:cNvPr id="5" name="角丸四角形 4"/>
          <p:cNvSpPr/>
          <p:nvPr/>
        </p:nvSpPr>
        <p:spPr>
          <a:xfrm>
            <a:off x="482011" y="4634334"/>
            <a:ext cx="1981200" cy="423333"/>
          </a:xfrm>
          <a:prstGeom prst="roundRect">
            <a:avLst>
              <a:gd name="adj" fmla="val 50000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rgbClr val="FFFF00"/>
                </a:solidFill>
                <a:latin typeface="+mj-ea"/>
                <a:ea typeface="+mj-ea"/>
              </a:rPr>
              <a:t>基礎力アップ</a:t>
            </a:r>
          </a:p>
        </p:txBody>
      </p:sp>
      <p:sp>
        <p:nvSpPr>
          <p:cNvPr id="26" name="角丸四角形 25"/>
          <p:cNvSpPr/>
          <p:nvPr/>
        </p:nvSpPr>
        <p:spPr>
          <a:xfrm>
            <a:off x="2849619" y="4634334"/>
            <a:ext cx="1981200" cy="423333"/>
          </a:xfrm>
          <a:prstGeom prst="roundRect">
            <a:avLst>
              <a:gd name="adj" fmla="val 50000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rgbClr val="FFFF00"/>
                </a:solidFill>
                <a:latin typeface="+mj-ea"/>
                <a:ea typeface="+mj-ea"/>
              </a:rPr>
              <a:t>テスト対策</a:t>
            </a:r>
          </a:p>
        </p:txBody>
      </p:sp>
      <p:sp>
        <p:nvSpPr>
          <p:cNvPr id="27" name="角丸四角形 26"/>
          <p:cNvSpPr/>
          <p:nvPr/>
        </p:nvSpPr>
        <p:spPr>
          <a:xfrm>
            <a:off x="5246276" y="4634334"/>
            <a:ext cx="1981200" cy="423333"/>
          </a:xfrm>
          <a:prstGeom prst="roundRect">
            <a:avLst>
              <a:gd name="adj" fmla="val 50000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rgbClr val="FFFF00"/>
                </a:solidFill>
                <a:latin typeface="+mj-ea"/>
                <a:ea typeface="+mj-ea"/>
              </a:rPr>
              <a:t>受験対策</a:t>
            </a: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482012" y="5210066"/>
            <a:ext cx="1981200" cy="21082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0070C0"/>
                </a:solidFill>
                <a:latin typeface="+mj-ea"/>
                <a:ea typeface="+mj-ea"/>
              </a:rPr>
              <a:t>毎回の授業で小テストを実施、理解度を確認しながら基礎力を高めます。</a:t>
            </a:r>
            <a:endParaRPr lang="en-US" altLang="ja-JP" sz="1400" dirty="0">
              <a:solidFill>
                <a:srgbClr val="0070C0"/>
              </a:solidFill>
              <a:latin typeface="+mj-ea"/>
              <a:ea typeface="+mj-ea"/>
            </a:endParaRPr>
          </a:p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0070C0"/>
                </a:solidFill>
                <a:latin typeface="+mj-ea"/>
                <a:ea typeface="+mj-ea"/>
              </a:rPr>
              <a:t>ここに更にテキストを入力してください。</a:t>
            </a:r>
            <a:r>
              <a:rPr lang="ja-JP" altLang="en-US" sz="1400" dirty="0">
                <a:solidFill>
                  <a:srgbClr val="0070C0"/>
                </a:solidFill>
                <a:latin typeface="+mj-ea"/>
              </a:rPr>
              <a:t>ここに更にテキストを入力してください。ここに更にテキストを入力してください。</a:t>
            </a:r>
            <a:endParaRPr lang="ja-JP" altLang="en-US" sz="1400" dirty="0">
              <a:solidFill>
                <a:srgbClr val="0070C0"/>
              </a:solidFill>
              <a:latin typeface="+mj-ea"/>
              <a:ea typeface="+mj-ea"/>
            </a:endParaRP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2849619" y="5210066"/>
            <a:ext cx="1981200" cy="2323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0070C0"/>
                </a:solidFill>
                <a:latin typeface="+mj-ea"/>
                <a:ea typeface="+mj-ea"/>
              </a:rPr>
              <a:t>学校の授業に沿ったカリキュラムなので、定期テストの対策も万全です。</a:t>
            </a:r>
            <a:endParaRPr lang="en-US" altLang="ja-JP" sz="1400" dirty="0">
              <a:solidFill>
                <a:srgbClr val="0070C0"/>
              </a:solidFill>
              <a:latin typeface="+mj-ea"/>
              <a:ea typeface="+mj-ea"/>
            </a:endParaRPr>
          </a:p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0070C0"/>
                </a:solidFill>
                <a:latin typeface="+mj-ea"/>
              </a:rPr>
              <a:t>ここに更にテキストを入力してください。ここに更にテキストを入力してください。ここに更にテキストを入力してください。ここに更にテキストを入力してください。</a:t>
            </a: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5246276" y="5210066"/>
            <a:ext cx="1981200" cy="21082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0070C0"/>
                </a:solidFill>
                <a:latin typeface="+mj-ea"/>
                <a:ea typeface="+mj-ea"/>
              </a:rPr>
              <a:t>経験に基づき、個別のカリキュラムを組み立てて一緒に目標にチャレンジします。</a:t>
            </a:r>
            <a:endParaRPr lang="en-US" altLang="ja-JP" sz="1400" dirty="0">
              <a:solidFill>
                <a:srgbClr val="0070C0"/>
              </a:solidFill>
              <a:latin typeface="+mj-ea"/>
              <a:ea typeface="+mj-ea"/>
            </a:endParaRPr>
          </a:p>
          <a:p>
            <a:pPr>
              <a:spcAft>
                <a:spcPts val="600"/>
              </a:spcAft>
            </a:pPr>
            <a:r>
              <a:rPr lang="ja-JP" altLang="en-US" sz="1400" dirty="0">
                <a:solidFill>
                  <a:srgbClr val="0070C0"/>
                </a:solidFill>
                <a:latin typeface="+mj-ea"/>
              </a:rPr>
              <a:t>ここに更にテキストを入力してください。ここに更にテキストを入力してください。ここに更にテキストを入力してください。</a:t>
            </a:r>
          </a:p>
        </p:txBody>
      </p:sp>
      <p:sp>
        <p:nvSpPr>
          <p:cNvPr id="31" name="正方形/長方形 30"/>
          <p:cNvSpPr/>
          <p:nvPr/>
        </p:nvSpPr>
        <p:spPr>
          <a:xfrm>
            <a:off x="0" y="8090342"/>
            <a:ext cx="7776219" cy="735233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正方形/長方形 31"/>
          <p:cNvSpPr/>
          <p:nvPr/>
        </p:nvSpPr>
        <p:spPr>
          <a:xfrm>
            <a:off x="0" y="8838232"/>
            <a:ext cx="7775575" cy="2069481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3" name="角丸四角形 32"/>
          <p:cNvSpPr/>
          <p:nvPr/>
        </p:nvSpPr>
        <p:spPr>
          <a:xfrm>
            <a:off x="5253038" y="9136358"/>
            <a:ext cx="2060769" cy="1376362"/>
          </a:xfrm>
          <a:prstGeom prst="roundRect">
            <a:avLst>
              <a:gd name="adj" fmla="val 3518"/>
            </a:avLst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ここに地図を</a:t>
            </a:r>
            <a:endParaRPr kumimoji="1" lang="en-US" altLang="ja-JP" dirty="0"/>
          </a:p>
          <a:p>
            <a:pPr algn="ctr"/>
            <a:r>
              <a:rPr lang="ja-JP" altLang="en-US" dirty="0"/>
              <a:t>挿入してください</a:t>
            </a:r>
            <a:endParaRPr kumimoji="1" lang="ja-JP" altLang="en-US" dirty="0"/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0" y="8148817"/>
            <a:ext cx="777557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b="1" dirty="0">
                <a:solidFill>
                  <a:srgbClr val="FF0000"/>
                </a:solidFill>
                <a:latin typeface="+mj-ea"/>
                <a:ea typeface="+mj-ea"/>
              </a:rPr>
              <a:t>生徒募集</a:t>
            </a:r>
            <a:r>
              <a:rPr kumimoji="1" lang="en-US" altLang="ja-JP" sz="3200" b="1" dirty="0">
                <a:solidFill>
                  <a:srgbClr val="FF0000"/>
                </a:solidFill>
                <a:latin typeface="+mj-ea"/>
                <a:ea typeface="+mj-ea"/>
              </a:rPr>
              <a:t>!</a:t>
            </a:r>
            <a:r>
              <a:rPr kumimoji="1" lang="ja-JP" altLang="en-US" sz="3200" b="1" dirty="0">
                <a:solidFill>
                  <a:srgbClr val="FF0000"/>
                </a:solidFill>
                <a:latin typeface="+mj-ea"/>
                <a:ea typeface="+mj-ea"/>
              </a:rPr>
              <a:t>　</a:t>
            </a:r>
            <a:r>
              <a:rPr kumimoji="1" lang="en-US" altLang="ja-JP" sz="3200" b="1" dirty="0">
                <a:solidFill>
                  <a:srgbClr val="FF0000"/>
                </a:solidFill>
                <a:latin typeface="+mj-ea"/>
                <a:ea typeface="+mj-ea"/>
              </a:rPr>
              <a:t>1</a:t>
            </a:r>
            <a:r>
              <a:rPr kumimoji="1" lang="ja-JP" altLang="en-US" sz="3200" b="1" dirty="0">
                <a:solidFill>
                  <a:srgbClr val="FF0000"/>
                </a:solidFill>
                <a:latin typeface="+mj-ea"/>
                <a:ea typeface="+mj-ea"/>
              </a:rPr>
              <a:t>週間無料体験受付中</a:t>
            </a:r>
            <a:r>
              <a:rPr kumimoji="1" lang="en-US" altLang="ja-JP" sz="3200" b="1" dirty="0">
                <a:solidFill>
                  <a:srgbClr val="FF0000"/>
                </a:solidFill>
                <a:latin typeface="+mj-ea"/>
                <a:ea typeface="+mj-ea"/>
              </a:rPr>
              <a:t>!</a:t>
            </a:r>
            <a:endParaRPr kumimoji="1" lang="ja-JP" altLang="en-US" sz="3200" b="1" dirty="0">
              <a:solidFill>
                <a:srgbClr val="FF0000"/>
              </a:solidFill>
              <a:latin typeface="+mj-ea"/>
              <a:ea typeface="+mj-ea"/>
            </a:endParaRP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256278" y="9097157"/>
            <a:ext cx="482672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400" b="1" dirty="0">
                <a:solidFill>
                  <a:schemeClr val="bg1"/>
                </a:solidFill>
                <a:latin typeface="+mj-ea"/>
                <a:ea typeface="+mj-ea"/>
              </a:rPr>
              <a:t>個別指導のアクセルゼミナール</a:t>
            </a: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6D354EEE-0893-E442-B837-E5265D30C4D5}"/>
              </a:ext>
            </a:extLst>
          </p:cNvPr>
          <p:cNvSpPr txBox="1"/>
          <p:nvPr/>
        </p:nvSpPr>
        <p:spPr>
          <a:xfrm>
            <a:off x="256278" y="9580860"/>
            <a:ext cx="298284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800" b="1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  <a:endParaRPr kumimoji="1" lang="ja-JP" altLang="en-US" sz="180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BB54E6BF-5F83-3F47-BBBD-3FDAC881DC2A}"/>
              </a:ext>
            </a:extLst>
          </p:cNvPr>
          <p:cNvSpPr txBox="1"/>
          <p:nvPr/>
        </p:nvSpPr>
        <p:spPr>
          <a:xfrm>
            <a:off x="252911" y="9870417"/>
            <a:ext cx="483008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4000" b="1" dirty="0">
                <a:solidFill>
                  <a:srgbClr val="FFFF00"/>
                </a:solidFill>
                <a:latin typeface="+mj-ea"/>
                <a:ea typeface="+mj-ea"/>
              </a:rPr>
              <a:t>☎ </a:t>
            </a:r>
            <a:r>
              <a:rPr lang="en-US" altLang="ja-JP" sz="4000" b="1" dirty="0">
                <a:solidFill>
                  <a:srgbClr val="FFFF00"/>
                </a:solidFill>
                <a:latin typeface="+mj-ea"/>
                <a:ea typeface="+mj-ea"/>
              </a:rPr>
              <a:t>03-1234-1111</a:t>
            </a:r>
            <a:endParaRPr kumimoji="1" lang="ja-JP" altLang="en-US" sz="4000" b="1" dirty="0">
              <a:solidFill>
                <a:srgbClr val="FFFF00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353547699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2703</TotalTime>
  <Words>284</Words>
  <Application>Microsoft Macintosh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209</cp:revision>
  <cp:lastPrinted>2013-08-08T08:23:13Z</cp:lastPrinted>
  <dcterms:created xsi:type="dcterms:W3CDTF">2013-08-08T01:25:55Z</dcterms:created>
  <dcterms:modified xsi:type="dcterms:W3CDTF">2018-02-03T10:47:24Z</dcterms:modified>
</cp:coreProperties>
</file>