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30C23"/>
    <a:srgbClr val="E30833"/>
    <a:srgbClr val="56311D"/>
    <a:srgbClr val="F2BFB6"/>
    <a:srgbClr val="FFE701"/>
    <a:srgbClr val="D4A79E"/>
    <a:srgbClr val="311B10"/>
    <a:srgbClr val="E3007B"/>
    <a:srgbClr val="EC6C01"/>
    <a:srgbClr val="FF402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5" autoAdjust="0"/>
    <p:restoredTop sz="86418"/>
  </p:normalViewPr>
  <p:slideViewPr>
    <p:cSldViewPr snapToGrid="0">
      <p:cViewPr varScale="1">
        <p:scale>
          <a:sx n="71" d="100"/>
          <a:sy n="71" d="100"/>
        </p:scale>
        <p:origin x="323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hdphoto1.wdp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81072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9" name="図 48"/>
          <p:cNvPicPr>
            <a:picLocks noChangeAspect="1"/>
          </p:cNvPicPr>
          <p:nvPr/>
        </p:nvPicPr>
        <p:blipFill rotWithShape="1"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ackgroundRemoval t="0" b="100000" l="0" r="10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13415" t="147" r="9253" b="27472"/>
          <a:stretch/>
        </p:blipFill>
        <p:spPr>
          <a:xfrm rot="16200000">
            <a:off x="-2266708" y="866075"/>
            <a:ext cx="12307704" cy="7775575"/>
          </a:xfrm>
          <a:prstGeom prst="rect">
            <a:avLst/>
          </a:prstGeom>
        </p:spPr>
      </p:pic>
      <p:sp>
        <p:nvSpPr>
          <p:cNvPr id="45" name="正方形/長方形 44"/>
          <p:cNvSpPr/>
          <p:nvPr/>
        </p:nvSpPr>
        <p:spPr>
          <a:xfrm>
            <a:off x="2764924" y="4966186"/>
            <a:ext cx="2151238" cy="2593216"/>
          </a:xfrm>
          <a:prstGeom prst="rect">
            <a:avLst/>
          </a:prstGeom>
          <a:solidFill>
            <a:schemeClr val="bg1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/>
          <p:cNvSpPr/>
          <p:nvPr/>
        </p:nvSpPr>
        <p:spPr>
          <a:xfrm>
            <a:off x="5168344" y="4966186"/>
            <a:ext cx="2151238" cy="2593216"/>
          </a:xfrm>
          <a:prstGeom prst="rect">
            <a:avLst/>
          </a:prstGeom>
          <a:solidFill>
            <a:schemeClr val="bg1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397317" y="4966186"/>
            <a:ext cx="2151238" cy="2593216"/>
          </a:xfrm>
          <a:prstGeom prst="rect">
            <a:avLst/>
          </a:prstGeom>
          <a:solidFill>
            <a:schemeClr val="bg1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>
          <a:xfrm>
            <a:off x="0" y="8107275"/>
            <a:ext cx="7776219" cy="73523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/>
          <p:cNvSpPr/>
          <p:nvPr/>
        </p:nvSpPr>
        <p:spPr>
          <a:xfrm>
            <a:off x="0" y="8838232"/>
            <a:ext cx="7775575" cy="2069481"/>
          </a:xfrm>
          <a:prstGeom prst="rect">
            <a:avLst/>
          </a:prstGeom>
          <a:solidFill>
            <a:srgbClr val="C30C2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5253038" y="9136358"/>
            <a:ext cx="2060769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ここに地図を</a:t>
            </a:r>
            <a:endParaRPr kumimoji="1" lang="en-US" altLang="ja-JP" sz="2000" dirty="0"/>
          </a:p>
          <a:p>
            <a:pPr algn="ctr"/>
            <a:r>
              <a:rPr lang="ja-JP" altLang="en-US" sz="2000" dirty="0"/>
              <a:t>挿入してください</a:t>
            </a:r>
            <a:endParaRPr kumimoji="1" lang="ja-JP" altLang="en-US" sz="2000" dirty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0" y="8165750"/>
            <a:ext cx="777557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>
                <a:solidFill>
                  <a:srgbClr val="C30C23"/>
                </a:solidFill>
                <a:latin typeface="+mj-ea"/>
                <a:ea typeface="+mj-ea"/>
              </a:rPr>
              <a:t>生徒募集</a:t>
            </a:r>
            <a:r>
              <a:rPr kumimoji="1" lang="en-US" altLang="ja-JP" sz="3200" b="1" dirty="0">
                <a:solidFill>
                  <a:srgbClr val="C30C23"/>
                </a:solidFill>
                <a:latin typeface="+mj-ea"/>
                <a:ea typeface="+mj-ea"/>
              </a:rPr>
              <a:t>!</a:t>
            </a:r>
            <a:r>
              <a:rPr kumimoji="1" lang="ja-JP" altLang="en-US" sz="3200" b="1" dirty="0">
                <a:solidFill>
                  <a:srgbClr val="C30C23"/>
                </a:solidFill>
                <a:latin typeface="+mj-ea"/>
                <a:ea typeface="+mj-ea"/>
              </a:rPr>
              <a:t>　</a:t>
            </a:r>
            <a:r>
              <a:rPr kumimoji="1" lang="en-US" altLang="ja-JP" sz="3200" b="1" dirty="0">
                <a:solidFill>
                  <a:srgbClr val="C30C23"/>
                </a:solidFill>
                <a:latin typeface="+mj-ea"/>
                <a:ea typeface="+mj-ea"/>
              </a:rPr>
              <a:t>1</a:t>
            </a:r>
            <a:r>
              <a:rPr kumimoji="1" lang="ja-JP" altLang="en-US" sz="3200" b="1" dirty="0">
                <a:solidFill>
                  <a:srgbClr val="C30C23"/>
                </a:solidFill>
                <a:latin typeface="+mj-ea"/>
                <a:ea typeface="+mj-ea"/>
              </a:rPr>
              <a:t>週間無料体験受付中</a:t>
            </a:r>
            <a:r>
              <a:rPr kumimoji="1" lang="en-US" altLang="ja-JP" sz="3200" b="1" dirty="0">
                <a:solidFill>
                  <a:srgbClr val="C30C23"/>
                </a:solidFill>
                <a:latin typeface="+mj-ea"/>
                <a:ea typeface="+mj-ea"/>
              </a:rPr>
              <a:t>!</a:t>
            </a:r>
            <a:endParaRPr kumimoji="1" lang="ja-JP" altLang="en-US" sz="3200" b="1" dirty="0">
              <a:solidFill>
                <a:srgbClr val="C30C23"/>
              </a:solidFill>
              <a:latin typeface="+mj-ea"/>
              <a:ea typeface="+mj-ea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56278" y="9097157"/>
            <a:ext cx="48267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個別指導のアクセルゼミナール</a:t>
            </a: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371836" y="426438"/>
            <a:ext cx="36369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800" b="1" dirty="0">
                <a:solidFill>
                  <a:srgbClr val="C30C23"/>
                </a:solidFill>
                <a:effectLst>
                  <a:glow rad="114300">
                    <a:schemeClr val="bg1"/>
                  </a:glow>
                </a:effectLst>
                <a:latin typeface="+mj-ea"/>
                <a:ea typeface="+mj-ea"/>
              </a:rPr>
              <a:t>個別指導で</a:t>
            </a: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371835" y="1153532"/>
            <a:ext cx="4420297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600" b="1" dirty="0">
                <a:solidFill>
                  <a:schemeClr val="bg1"/>
                </a:solidFill>
                <a:effectLst>
                  <a:glow rad="101600">
                    <a:srgbClr val="C00000"/>
                  </a:glow>
                </a:effectLst>
                <a:latin typeface="+mj-ea"/>
                <a:ea typeface="+mj-ea"/>
              </a:rPr>
              <a:t>成績</a:t>
            </a:r>
            <a:endParaRPr lang="ja-JP" altLang="en-US" sz="9600" b="1" dirty="0">
              <a:solidFill>
                <a:schemeClr val="bg1"/>
              </a:solidFill>
              <a:effectLst>
                <a:glow rad="101600">
                  <a:srgbClr val="C00000"/>
                </a:glow>
              </a:effectLst>
              <a:latin typeface="+mj-ea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371835" y="2452317"/>
            <a:ext cx="4420297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600" b="1" dirty="0">
                <a:solidFill>
                  <a:schemeClr val="bg1"/>
                </a:solidFill>
                <a:effectLst>
                  <a:glow rad="101600">
                    <a:srgbClr val="C00000"/>
                  </a:glow>
                </a:effectLst>
                <a:latin typeface="+mj-ea"/>
              </a:rPr>
              <a:t>アップ</a:t>
            </a:r>
          </a:p>
        </p:txBody>
      </p:sp>
      <p:sp>
        <p:nvSpPr>
          <p:cNvPr id="25" name="角丸四角形 24"/>
          <p:cNvSpPr/>
          <p:nvPr/>
        </p:nvSpPr>
        <p:spPr>
          <a:xfrm>
            <a:off x="482011" y="4455146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C00000"/>
                </a:solidFill>
                <a:latin typeface="+mj-ea"/>
                <a:ea typeface="+mj-ea"/>
              </a:rPr>
              <a:t>基礎力アップ</a:t>
            </a:r>
          </a:p>
        </p:txBody>
      </p:sp>
      <p:sp>
        <p:nvSpPr>
          <p:cNvPr id="38" name="角丸四角形 37"/>
          <p:cNvSpPr/>
          <p:nvPr/>
        </p:nvSpPr>
        <p:spPr>
          <a:xfrm>
            <a:off x="2849619" y="4455146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C00000"/>
                </a:solidFill>
                <a:latin typeface="+mj-ea"/>
                <a:ea typeface="+mj-ea"/>
              </a:rPr>
              <a:t>テスト対策</a:t>
            </a:r>
          </a:p>
        </p:txBody>
      </p:sp>
      <p:sp>
        <p:nvSpPr>
          <p:cNvPr id="39" name="角丸四角形 38"/>
          <p:cNvSpPr/>
          <p:nvPr/>
        </p:nvSpPr>
        <p:spPr>
          <a:xfrm>
            <a:off x="5246276" y="4455146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C00000"/>
                </a:solidFill>
                <a:latin typeface="+mj-ea"/>
                <a:ea typeface="+mj-ea"/>
              </a:rPr>
              <a:t>受験対策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82012" y="5158468"/>
            <a:ext cx="1981200" cy="21082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  <a:ea typeface="+mj-ea"/>
              </a:rPr>
              <a:t>毎回の授業で小テストを実施、理解度を確認しながら基礎力を高めます。</a:t>
            </a:r>
            <a:endParaRPr lang="en-US" altLang="ja-JP" sz="1400" dirty="0">
              <a:solidFill>
                <a:srgbClr val="C30C23"/>
              </a:solidFill>
              <a:effectLst/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  <a:ea typeface="+mj-ea"/>
              </a:rPr>
              <a:t>ここに更にテキストを入力してください。</a:t>
            </a: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</a:rPr>
              <a:t>ここに更にテキストを入力してください。ここに更にテキストを入力してください。</a:t>
            </a:r>
            <a:endParaRPr lang="ja-JP" altLang="en-US" sz="1400" dirty="0">
              <a:solidFill>
                <a:srgbClr val="C30C23"/>
              </a:solidFill>
              <a:effectLst/>
              <a:latin typeface="+mj-ea"/>
              <a:ea typeface="+mj-ea"/>
            </a:endParaRP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2849619" y="5158468"/>
            <a:ext cx="1981200" cy="2323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  <a:ea typeface="+mj-ea"/>
              </a:rPr>
              <a:t>学校の授業に沿ったカリキュラムなので、定期テストの対策も万全です。</a:t>
            </a:r>
            <a:endParaRPr lang="en-US" altLang="ja-JP" sz="1400" dirty="0">
              <a:solidFill>
                <a:srgbClr val="C30C23"/>
              </a:solidFill>
              <a:effectLst/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</a:rPr>
              <a:t>ここに更にテキストを入力してください。ここに更にテキストを入力してください。ここに更にテキストを入力してください。ここに更にテキストを入力してください。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5246276" y="5158468"/>
            <a:ext cx="1981200" cy="21082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  <a:ea typeface="+mj-ea"/>
              </a:rPr>
              <a:t>経験に基づき、個別のカリキュラムを組み立てて一緒に目標にチャレンジします。</a:t>
            </a:r>
            <a:endParaRPr lang="en-US" altLang="ja-JP" sz="1400" dirty="0">
              <a:solidFill>
                <a:srgbClr val="C30C23"/>
              </a:solidFill>
              <a:effectLst/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C30C23"/>
                </a:solidFill>
                <a:effectLst/>
                <a:latin typeface="+mj-ea"/>
              </a:rPr>
              <a:t>ここに更にテキストを入力してください。ここに更にテキストを入力してください。ここに更にテキストを入力してください。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4212640" y="479691"/>
            <a:ext cx="3012364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3200" dirty="0">
                <a:solidFill>
                  <a:schemeClr val="bg1"/>
                </a:solidFill>
              </a:rPr>
              <a:t>ここに画像を</a:t>
            </a:r>
            <a:endParaRPr lang="en-US" altLang="ja-JP" sz="3200" dirty="0">
              <a:solidFill>
                <a:schemeClr val="bg1"/>
              </a:solidFill>
            </a:endParaRPr>
          </a:p>
          <a:p>
            <a:pPr algn="r"/>
            <a:r>
              <a:rPr lang="ja-JP" altLang="en-US" sz="3200" dirty="0">
                <a:solidFill>
                  <a:schemeClr val="bg1"/>
                </a:solidFill>
              </a:rPr>
              <a:t>挿入して</a:t>
            </a:r>
            <a:r>
              <a:rPr kumimoji="1" lang="ja-JP" altLang="en-US" sz="3200" dirty="0">
                <a:solidFill>
                  <a:schemeClr val="bg1"/>
                </a:solidFill>
              </a:rPr>
              <a:t>ください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9C737E3E-CD3D-2244-8681-5889C3CEDA98}"/>
              </a:ext>
            </a:extLst>
          </p:cNvPr>
          <p:cNvSpPr txBox="1"/>
          <p:nvPr/>
        </p:nvSpPr>
        <p:spPr>
          <a:xfrm>
            <a:off x="256278" y="9580860"/>
            <a:ext cx="29828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kumimoji="1" lang="ja-JP" altLang="en-US" sz="1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97A1D85-0E9D-AC42-8AB8-8B18052C1339}"/>
              </a:ext>
            </a:extLst>
          </p:cNvPr>
          <p:cNvSpPr txBox="1"/>
          <p:nvPr/>
        </p:nvSpPr>
        <p:spPr>
          <a:xfrm>
            <a:off x="252911" y="9870417"/>
            <a:ext cx="48300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FF00"/>
                </a:solidFill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FF00"/>
                </a:solidFill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3305305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2722</TotalTime>
  <Words>284</Words>
  <Application>Microsoft Macintosh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211</cp:revision>
  <cp:lastPrinted>2013-08-08T08:23:13Z</cp:lastPrinted>
  <dcterms:created xsi:type="dcterms:W3CDTF">2013-08-08T01:25:55Z</dcterms:created>
  <dcterms:modified xsi:type="dcterms:W3CDTF">2018-02-03T10:48:13Z</dcterms:modified>
</cp:coreProperties>
</file>