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BE6FB"/>
    <a:srgbClr val="5BC4EF"/>
    <a:srgbClr val="42C53F"/>
    <a:srgbClr val="E30833"/>
    <a:srgbClr val="56311D"/>
    <a:srgbClr val="F2BFB6"/>
    <a:srgbClr val="FFE701"/>
    <a:srgbClr val="D4A79E"/>
    <a:srgbClr val="311B10"/>
    <a:srgbClr val="E3007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415" autoAdjust="0"/>
    <p:restoredTop sz="86418"/>
  </p:normalViewPr>
  <p:slideViewPr>
    <p:cSldViewPr snapToGrid="0">
      <p:cViewPr varScale="1">
        <p:scale>
          <a:sx n="71" d="100"/>
          <a:sy n="71" d="100"/>
        </p:scale>
        <p:origin x="3232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" name="図 19">
            <a:extLst>
              <a:ext uri="{FF2B5EF4-FFF2-40B4-BE49-F238E27FC236}">
                <a16:creationId xmlns:a16="http://schemas.microsoft.com/office/drawing/2014/main" id="{8D7472E2-C5FF-C343-9127-109697E85DAF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3268" r="8403"/>
          <a:stretch/>
        </p:blipFill>
        <p:spPr>
          <a:xfrm rot="5400000">
            <a:off x="-1566070" y="1566071"/>
            <a:ext cx="10907713" cy="7775576"/>
          </a:xfrm>
          <a:prstGeom prst="rect">
            <a:avLst/>
          </a:prstGeom>
        </p:spPr>
      </p:pic>
      <p:sp>
        <p:nvSpPr>
          <p:cNvPr id="6" name="正方形/長方形 5"/>
          <p:cNvSpPr/>
          <p:nvPr/>
        </p:nvSpPr>
        <p:spPr>
          <a:xfrm>
            <a:off x="-2" y="-14673"/>
            <a:ext cx="7775575" cy="380304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4000" dirty="0"/>
              <a:t>ここに画像を</a:t>
            </a:r>
            <a:endParaRPr kumimoji="1" lang="en-US" altLang="ja-JP" sz="4000" dirty="0"/>
          </a:p>
          <a:p>
            <a:pPr algn="ctr"/>
            <a:r>
              <a:rPr lang="ja-JP" altLang="en-US" sz="4000" dirty="0"/>
              <a:t>挿入してください</a:t>
            </a:r>
            <a:endParaRPr lang="en-US" altLang="ja-JP" sz="4000" dirty="0"/>
          </a:p>
          <a:p>
            <a:pPr algn="ctr"/>
            <a:endParaRPr kumimoji="1" lang="en-US" altLang="ja-JP" sz="4000" dirty="0"/>
          </a:p>
          <a:p>
            <a:pPr algn="ctr"/>
            <a:endParaRPr kumimoji="1" lang="ja-JP" altLang="en-US" sz="4000" dirty="0"/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0" y="2993700"/>
            <a:ext cx="777557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7200" b="1" dirty="0">
                <a:solidFill>
                  <a:srgbClr val="5BC4EF"/>
                </a:solidFill>
                <a:effectLst>
                  <a:glow rad="139700">
                    <a:schemeClr val="bg1"/>
                  </a:glow>
                </a:effectLst>
                <a:latin typeface="+mj-ea"/>
              </a:rPr>
              <a:t>地域</a:t>
            </a:r>
            <a:r>
              <a:rPr lang="en-US" altLang="ja-JP" sz="7200" b="1" dirty="0">
                <a:solidFill>
                  <a:srgbClr val="5BC4EF"/>
                </a:solidFill>
                <a:effectLst>
                  <a:glow rad="139700">
                    <a:schemeClr val="bg1"/>
                  </a:glow>
                </a:effectLst>
                <a:latin typeface="+mj-ea"/>
              </a:rPr>
              <a:t>NO.1 !!</a:t>
            </a:r>
            <a:endParaRPr lang="ja-JP" altLang="en-US" sz="7200" b="1" dirty="0">
              <a:solidFill>
                <a:srgbClr val="5BC4EF"/>
              </a:solidFill>
              <a:effectLst>
                <a:glow rad="139700">
                  <a:schemeClr val="bg1"/>
                </a:glow>
              </a:effectLst>
              <a:latin typeface="+mj-ea"/>
            </a:endParaRPr>
          </a:p>
        </p:txBody>
      </p:sp>
      <p:sp>
        <p:nvSpPr>
          <p:cNvPr id="5" name="角丸四角形 4"/>
          <p:cNvSpPr/>
          <p:nvPr/>
        </p:nvSpPr>
        <p:spPr>
          <a:xfrm>
            <a:off x="701420" y="5702104"/>
            <a:ext cx="2989321" cy="423333"/>
          </a:xfrm>
          <a:prstGeom prst="roundRect">
            <a:avLst>
              <a:gd name="adj" fmla="val 50000"/>
            </a:avLst>
          </a:prstGeom>
          <a:solidFill>
            <a:srgbClr val="5BC4EF"/>
          </a:solidFill>
          <a:ln>
            <a:noFill/>
          </a:ln>
          <a:effectLst>
            <a:glow rad="101600">
              <a:schemeClr val="bg1"/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基礎力アップ</a:t>
            </a: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701421" y="6193171"/>
            <a:ext cx="298932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+mj-ea"/>
                <a:ea typeface="+mj-ea"/>
              </a:rPr>
              <a:t>ここにテキストを入力してください。</a:t>
            </a: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+mj-ea"/>
              </a:rPr>
              <a:t>ここにテキストを入力してください。ここにテキストを入力してください。</a:t>
            </a:r>
          </a:p>
        </p:txBody>
      </p:sp>
      <p:sp>
        <p:nvSpPr>
          <p:cNvPr id="32" name="正方形/長方形 31"/>
          <p:cNvSpPr/>
          <p:nvPr/>
        </p:nvSpPr>
        <p:spPr>
          <a:xfrm>
            <a:off x="0" y="8838232"/>
            <a:ext cx="7775575" cy="2069481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角丸四角形 32"/>
          <p:cNvSpPr/>
          <p:nvPr/>
        </p:nvSpPr>
        <p:spPr>
          <a:xfrm>
            <a:off x="5253038" y="9136358"/>
            <a:ext cx="2060769" cy="1376362"/>
          </a:xfrm>
          <a:prstGeom prst="roundRect">
            <a:avLst>
              <a:gd name="adj" fmla="val 351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ここに地図を</a:t>
            </a:r>
            <a:endParaRPr kumimoji="1" lang="en-US" altLang="ja-JP" dirty="0"/>
          </a:p>
          <a:p>
            <a:pPr algn="ctr"/>
            <a:r>
              <a:rPr lang="ja-JP" altLang="en-US" dirty="0"/>
              <a:t>挿入してください</a:t>
            </a:r>
            <a:endParaRPr kumimoji="1" lang="ja-JP" altLang="en-US" dirty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341338" y="9097157"/>
            <a:ext cx="48267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個別指導のアクセルゼミナール</a:t>
            </a:r>
          </a:p>
        </p:txBody>
      </p:sp>
      <p:sp>
        <p:nvSpPr>
          <p:cNvPr id="22" name="角丸四角形 21"/>
          <p:cNvSpPr/>
          <p:nvPr/>
        </p:nvSpPr>
        <p:spPr>
          <a:xfrm>
            <a:off x="4062985" y="5702104"/>
            <a:ext cx="2989321" cy="423333"/>
          </a:xfrm>
          <a:prstGeom prst="roundRect">
            <a:avLst>
              <a:gd name="adj" fmla="val 50000"/>
            </a:avLst>
          </a:prstGeom>
          <a:solidFill>
            <a:srgbClr val="5BC4EF"/>
          </a:solidFill>
          <a:ln>
            <a:noFill/>
          </a:ln>
          <a:effectLst>
            <a:glow rad="101600">
              <a:schemeClr val="bg1"/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テスト対策</a:t>
            </a:r>
          </a:p>
        </p:txBody>
      </p:sp>
      <p:sp>
        <p:nvSpPr>
          <p:cNvPr id="23" name="テキスト ボックス 22"/>
          <p:cNvSpPr txBox="1"/>
          <p:nvPr/>
        </p:nvSpPr>
        <p:spPr>
          <a:xfrm>
            <a:off x="4062986" y="6193171"/>
            <a:ext cx="298932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+mj-ea"/>
              </a:rPr>
              <a:t>ここにテキストを入力してください。ここにテキストを入力してください。ここにテキストを入力してください。</a:t>
            </a:r>
          </a:p>
        </p:txBody>
      </p:sp>
      <p:sp>
        <p:nvSpPr>
          <p:cNvPr id="24" name="角丸四角形 23"/>
          <p:cNvSpPr/>
          <p:nvPr/>
        </p:nvSpPr>
        <p:spPr>
          <a:xfrm>
            <a:off x="4062985" y="7186955"/>
            <a:ext cx="2989321" cy="423333"/>
          </a:xfrm>
          <a:prstGeom prst="roundRect">
            <a:avLst>
              <a:gd name="adj" fmla="val 50000"/>
            </a:avLst>
          </a:prstGeom>
          <a:solidFill>
            <a:srgbClr val="5BC4EF"/>
          </a:solidFill>
          <a:ln>
            <a:noFill/>
          </a:ln>
          <a:effectLst>
            <a:glow rad="101600">
              <a:schemeClr val="bg1"/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受験対策</a:t>
            </a: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4062986" y="7678022"/>
            <a:ext cx="298932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+mj-ea"/>
              </a:rPr>
              <a:t>ここにテキストを入力してください。ここにテキストを入力してください。ここにテキストを入力してください。</a:t>
            </a:r>
          </a:p>
        </p:txBody>
      </p:sp>
      <p:sp>
        <p:nvSpPr>
          <p:cNvPr id="2" name="ホームベース 1"/>
          <p:cNvSpPr/>
          <p:nvPr/>
        </p:nvSpPr>
        <p:spPr>
          <a:xfrm>
            <a:off x="701419" y="4788176"/>
            <a:ext cx="2279671" cy="423333"/>
          </a:xfrm>
          <a:prstGeom prst="homePlate">
            <a:avLst/>
          </a:prstGeom>
          <a:solidFill>
            <a:srgbClr val="FFC000"/>
          </a:solidFill>
          <a:ln>
            <a:noFill/>
          </a:ln>
          <a:effectLst>
            <a:glow rad="101600">
              <a:schemeClr val="bg1"/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rgbClr val="FFFF00"/>
                </a:solidFill>
              </a:rPr>
              <a:t>ここが凄い！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2338153" y="4670462"/>
            <a:ext cx="469586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ja-JP" altLang="en-US" sz="3600" b="1" dirty="0">
                <a:solidFill>
                  <a:srgbClr val="FFC000"/>
                </a:solidFill>
                <a:effectLst>
                  <a:glow rad="139700">
                    <a:schemeClr val="bg1"/>
                  </a:glow>
                </a:effectLst>
                <a:latin typeface="+mj-ea"/>
              </a:rPr>
              <a:t>アスクルゼミの特徴</a:t>
            </a:r>
          </a:p>
        </p:txBody>
      </p:sp>
      <p:sp>
        <p:nvSpPr>
          <p:cNvPr id="26" name="角丸四角形 25"/>
          <p:cNvSpPr/>
          <p:nvPr/>
        </p:nvSpPr>
        <p:spPr>
          <a:xfrm>
            <a:off x="1506685" y="2441182"/>
            <a:ext cx="4762203" cy="552518"/>
          </a:xfrm>
          <a:prstGeom prst="roundRect">
            <a:avLst>
              <a:gd name="adj" fmla="val 5000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800" dirty="0">
                <a:solidFill>
                  <a:srgbClr val="FFFF00"/>
                </a:solidFill>
                <a:latin typeface="+mj-ea"/>
                <a:ea typeface="+mj-ea"/>
              </a:rPr>
              <a:t>トップ校合格率</a:t>
            </a:r>
          </a:p>
        </p:txBody>
      </p:sp>
      <p:sp>
        <p:nvSpPr>
          <p:cNvPr id="29" name="角丸四角形 28"/>
          <p:cNvSpPr/>
          <p:nvPr/>
        </p:nvSpPr>
        <p:spPr>
          <a:xfrm>
            <a:off x="701420" y="7186955"/>
            <a:ext cx="2989321" cy="423333"/>
          </a:xfrm>
          <a:prstGeom prst="roundRect">
            <a:avLst>
              <a:gd name="adj" fmla="val 50000"/>
            </a:avLst>
          </a:prstGeom>
          <a:solidFill>
            <a:srgbClr val="5BC4EF"/>
          </a:solidFill>
          <a:ln>
            <a:noFill/>
          </a:ln>
          <a:effectLst>
            <a:glow rad="101600">
              <a:schemeClr val="bg1"/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苦手克服</a:t>
            </a: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701421" y="7678022"/>
            <a:ext cx="298932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chemeClr val="bg1">
                    <a:lumMod val="50000"/>
                  </a:schemeClr>
                </a:solidFill>
                <a:effectLst>
                  <a:glow rad="101600">
                    <a:schemeClr val="bg1"/>
                  </a:glow>
                </a:effectLst>
                <a:latin typeface="+mj-ea"/>
              </a:rPr>
              <a:t>ここにテキストを入力してください。ここにテキストを入力してください。ここにテキストを入力してください。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D79CDDB0-B38D-694B-B40D-0B2146D5A652}"/>
              </a:ext>
            </a:extLst>
          </p:cNvPr>
          <p:cNvSpPr txBox="1"/>
          <p:nvPr/>
        </p:nvSpPr>
        <p:spPr>
          <a:xfrm>
            <a:off x="364764" y="9580860"/>
            <a:ext cx="29828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800" b="1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  <a:endParaRPr kumimoji="1" lang="ja-JP" altLang="en-US" sz="18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F0A2D69E-2632-A944-A18F-7592A81D3B1B}"/>
              </a:ext>
            </a:extLst>
          </p:cNvPr>
          <p:cNvSpPr txBox="1"/>
          <p:nvPr/>
        </p:nvSpPr>
        <p:spPr>
          <a:xfrm>
            <a:off x="361397" y="9870417"/>
            <a:ext cx="483008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solidFill>
                  <a:srgbClr val="FFFF00"/>
                </a:solidFill>
                <a:latin typeface="+mj-ea"/>
                <a:ea typeface="+mj-ea"/>
              </a:rPr>
              <a:t>☎ </a:t>
            </a:r>
            <a:r>
              <a:rPr lang="en-US" altLang="ja-JP" sz="4000" b="1" dirty="0">
                <a:solidFill>
                  <a:srgbClr val="FFFF00"/>
                </a:solidFill>
                <a:latin typeface="+mj-ea"/>
                <a:ea typeface="+mj-ea"/>
              </a:rPr>
              <a:t>03-1234-1111</a:t>
            </a:r>
            <a:endParaRPr kumimoji="1" lang="ja-JP" altLang="en-US" sz="4000" b="1" dirty="0">
              <a:solidFill>
                <a:srgbClr val="FFFF00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986416870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2734</TotalTime>
  <Words>250</Words>
  <Application>Microsoft Macintosh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216</cp:revision>
  <cp:lastPrinted>2013-08-08T08:23:13Z</cp:lastPrinted>
  <dcterms:created xsi:type="dcterms:W3CDTF">2013-08-08T01:25:55Z</dcterms:created>
  <dcterms:modified xsi:type="dcterms:W3CDTF">2018-02-03T10:49:26Z</dcterms:modified>
</cp:coreProperties>
</file>