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5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A99A"/>
    <a:srgbClr val="BBE6FB"/>
    <a:srgbClr val="5BC4EF"/>
    <a:srgbClr val="42C53F"/>
    <a:srgbClr val="E30833"/>
    <a:srgbClr val="56311D"/>
    <a:srgbClr val="F2BFB6"/>
    <a:srgbClr val="FFE701"/>
    <a:srgbClr val="D4A79E"/>
    <a:srgbClr val="311B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17" autoAdjust="0"/>
    <p:restoredTop sz="86418"/>
  </p:normalViewPr>
  <p:slideViewPr>
    <p:cSldViewPr snapToGrid="0">
      <p:cViewPr varScale="1">
        <p:scale>
          <a:sx n="54" d="100"/>
          <a:sy n="54" d="100"/>
        </p:scale>
        <p:origin x="2621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34A70D9E-2A1F-9042-A8C7-B84A92916A5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"/>
            <a:ext cx="7775575" cy="8915399"/>
          </a:xfrm>
          <a:prstGeom prst="rect">
            <a:avLst/>
          </a:prstGeom>
        </p:spPr>
      </p:pic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3E93A099-14DF-A34C-96FD-DFFDEC9543FD}"/>
              </a:ext>
            </a:extLst>
          </p:cNvPr>
          <p:cNvSpPr/>
          <p:nvPr/>
        </p:nvSpPr>
        <p:spPr>
          <a:xfrm>
            <a:off x="0" y="8915400"/>
            <a:ext cx="7775575" cy="19923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518333" y="763811"/>
            <a:ext cx="923330" cy="470096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4800" b="1">
                <a:solidFill>
                  <a:srgbClr val="5DA99A"/>
                </a:solidFill>
                <a:effectLst>
                  <a:glow rad="114300">
                    <a:schemeClr val="bg1"/>
                  </a:glow>
                </a:effectLst>
              </a:rPr>
              <a:t>音楽好き、集まれ</a:t>
            </a:r>
            <a:endParaRPr kumimoji="1" lang="ja-JP" altLang="en-US" sz="4800" b="1" dirty="0">
              <a:solidFill>
                <a:srgbClr val="5DA99A"/>
              </a:solidFill>
              <a:effectLst>
                <a:glow rad="114300">
                  <a:schemeClr val="bg1"/>
                </a:glow>
              </a:effectLst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0" y="8915399"/>
            <a:ext cx="7775575" cy="19923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269157" y="6840289"/>
            <a:ext cx="2239538" cy="1743076"/>
          </a:xfrm>
          <a:prstGeom prst="roundRect">
            <a:avLst>
              <a:gd name="adj" fmla="val 2977"/>
            </a:avLst>
          </a:prstGeom>
          <a:solidFill>
            <a:schemeClr val="tx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269158" y="6277238"/>
            <a:ext cx="2239537" cy="371475"/>
          </a:xfrm>
          <a:prstGeom prst="roundRect">
            <a:avLst>
              <a:gd name="adj" fmla="val 50000"/>
            </a:avLst>
          </a:prstGeom>
          <a:solidFill>
            <a:srgbClr val="5DA99A"/>
          </a:solidFill>
          <a:ln>
            <a:noFill/>
          </a:ln>
          <a:effectLst>
            <a:glow rad="762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経験豊富なスタッフ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78832" y="6941285"/>
            <a:ext cx="19989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1"/>
                </a:solidFill>
              </a:rPr>
              <a:t>ここにテキストを入力してください。</a:t>
            </a:r>
            <a:r>
              <a:rPr lang="ja-JP" altLang="en-US" sz="1200" dirty="0">
                <a:solidFill>
                  <a:schemeClr val="bg1"/>
                </a:solidFill>
              </a:rPr>
              <a:t>ここにテキストを入力してください。ここにテキストを入力してください。ここにテキストを入力してください。ここにテキストを入力してください。ここにテキストを入力してください。</a:t>
            </a:r>
          </a:p>
        </p:txBody>
      </p:sp>
      <p:sp>
        <p:nvSpPr>
          <p:cNvPr id="45" name="角丸四角形 44"/>
          <p:cNvSpPr/>
          <p:nvPr/>
        </p:nvSpPr>
        <p:spPr>
          <a:xfrm>
            <a:off x="2750265" y="6840289"/>
            <a:ext cx="2239538" cy="1743076"/>
          </a:xfrm>
          <a:prstGeom prst="roundRect">
            <a:avLst>
              <a:gd name="adj" fmla="val 2977"/>
            </a:avLst>
          </a:prstGeom>
          <a:solidFill>
            <a:schemeClr val="tx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角丸四角形 45"/>
          <p:cNvSpPr/>
          <p:nvPr/>
        </p:nvSpPr>
        <p:spPr>
          <a:xfrm>
            <a:off x="2750266" y="6277238"/>
            <a:ext cx="2239537" cy="371475"/>
          </a:xfrm>
          <a:prstGeom prst="roundRect">
            <a:avLst>
              <a:gd name="adj" fmla="val 50000"/>
            </a:avLst>
          </a:prstGeom>
          <a:solidFill>
            <a:srgbClr val="5DA99A"/>
          </a:solidFill>
          <a:ln>
            <a:noFill/>
          </a:ln>
          <a:effectLst>
            <a:glow rad="762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充実したバンドスコア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859940" y="6941285"/>
            <a:ext cx="19989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1"/>
                </a:solidFill>
              </a:rPr>
              <a:t>ここにテキストを入力してください。</a:t>
            </a:r>
            <a:r>
              <a:rPr lang="ja-JP" altLang="en-US" sz="1200" dirty="0">
                <a:solidFill>
                  <a:schemeClr val="bg1"/>
                </a:solidFill>
              </a:rPr>
              <a:t>ここにテキストを入力してください。ここにテキストを入力してください。ここにテキストを入力してください。ここにテキストを入力してください。ここにテキストを入力してください。</a:t>
            </a:r>
          </a:p>
        </p:txBody>
      </p:sp>
      <p:sp>
        <p:nvSpPr>
          <p:cNvPr id="49" name="角丸四角形 48"/>
          <p:cNvSpPr/>
          <p:nvPr/>
        </p:nvSpPr>
        <p:spPr>
          <a:xfrm>
            <a:off x="5231373" y="6840289"/>
            <a:ext cx="2239538" cy="1743076"/>
          </a:xfrm>
          <a:prstGeom prst="roundRect">
            <a:avLst>
              <a:gd name="adj" fmla="val 2977"/>
            </a:avLst>
          </a:prstGeom>
          <a:solidFill>
            <a:schemeClr val="tx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角丸四角形 49"/>
          <p:cNvSpPr/>
          <p:nvPr/>
        </p:nvSpPr>
        <p:spPr>
          <a:xfrm>
            <a:off x="5231374" y="6277238"/>
            <a:ext cx="2239537" cy="371475"/>
          </a:xfrm>
          <a:prstGeom prst="roundRect">
            <a:avLst>
              <a:gd name="adj" fmla="val 50000"/>
            </a:avLst>
          </a:prstGeom>
          <a:solidFill>
            <a:srgbClr val="5DA99A"/>
          </a:solidFill>
          <a:ln>
            <a:noFill/>
          </a:ln>
          <a:effectLst>
            <a:glow rad="762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</a:rPr>
              <a:t>オーダーメイドにも対応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341048" y="6941285"/>
            <a:ext cx="19989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1"/>
                </a:solidFill>
              </a:rPr>
              <a:t>ここにテキストを入力してください。</a:t>
            </a:r>
            <a:r>
              <a:rPr lang="ja-JP" altLang="en-US" sz="1200" dirty="0">
                <a:solidFill>
                  <a:schemeClr val="bg1"/>
                </a:solidFill>
              </a:rPr>
              <a:t>ここにテキストを入力してください。ここにテキストを入力してください。ここにテキストを入力してください。ここにテキストを入力してください。ここにテキストを入力してください。</a:t>
            </a:r>
          </a:p>
        </p:txBody>
      </p:sp>
      <p:sp>
        <p:nvSpPr>
          <p:cNvPr id="52" name="角丸四角形 51"/>
          <p:cNvSpPr/>
          <p:nvPr/>
        </p:nvSpPr>
        <p:spPr>
          <a:xfrm>
            <a:off x="4657344" y="9136358"/>
            <a:ext cx="2656463" cy="1376362"/>
          </a:xfrm>
          <a:prstGeom prst="roundRect">
            <a:avLst>
              <a:gd name="adj" fmla="val 351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ここに地図を</a:t>
            </a:r>
            <a:endParaRPr kumimoji="1" lang="en-US" altLang="ja-JP" dirty="0"/>
          </a:p>
          <a:p>
            <a:pPr algn="ctr"/>
            <a:r>
              <a:rPr lang="ja-JP" altLang="en-US" dirty="0"/>
              <a:t>挿入してください</a:t>
            </a:r>
            <a:endParaRPr kumimoji="1" lang="ja-JP" altLang="en-US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41338" y="9097157"/>
            <a:ext cx="4826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楽器のアスクル</a:t>
            </a:r>
            <a:r>
              <a:rPr kumimoji="1" lang="en-US" altLang="ja-JP" sz="2400" b="1" dirty="0">
                <a:solidFill>
                  <a:schemeClr val="bg1"/>
                </a:solidFill>
                <a:latin typeface="+mj-ea"/>
                <a:ea typeface="+mj-ea"/>
              </a:rPr>
              <a:t> </a:t>
            </a:r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新宿西口店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1800309-FF49-7442-A58C-AD3549109C91}"/>
              </a:ext>
            </a:extLst>
          </p:cNvPr>
          <p:cNvSpPr txBox="1"/>
          <p:nvPr/>
        </p:nvSpPr>
        <p:spPr>
          <a:xfrm>
            <a:off x="364764" y="9580860"/>
            <a:ext cx="2982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latin typeface="+mj-ea"/>
                <a:ea typeface="+mj-ea"/>
              </a:rPr>
              <a:t>東京都江東区豊洲 </a:t>
            </a:r>
            <a:r>
              <a:rPr lang="en-US" altLang="ja-JP" sz="1800" b="1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  <a:endParaRPr kumimoji="1" lang="ja-JP" altLang="en-US" sz="1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F9031B4-6899-CB46-8EFD-FDA04F78BEBB}"/>
              </a:ext>
            </a:extLst>
          </p:cNvPr>
          <p:cNvSpPr txBox="1"/>
          <p:nvPr/>
        </p:nvSpPr>
        <p:spPr>
          <a:xfrm>
            <a:off x="361397" y="9870417"/>
            <a:ext cx="4830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solidFill>
                  <a:srgbClr val="FFFF00"/>
                </a:solidFill>
                <a:latin typeface="+mj-ea"/>
                <a:ea typeface="+mj-ea"/>
              </a:rPr>
              <a:t>☎ </a:t>
            </a:r>
            <a:r>
              <a:rPr lang="en-US" altLang="ja-JP" sz="4000" b="1" dirty="0">
                <a:solidFill>
                  <a:srgbClr val="FFFF00"/>
                </a:solidFill>
                <a:latin typeface="+mj-ea"/>
                <a:ea typeface="+mj-ea"/>
              </a:rPr>
              <a:t>03-1234-1111</a:t>
            </a:r>
            <a:endParaRPr kumimoji="1" lang="ja-JP" altLang="en-US" sz="4000" b="1" dirty="0">
              <a:solidFill>
                <a:srgbClr val="FFFF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0688461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285</Words>
  <Application>Microsoft Office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2018-01-31T11:01:50Z</dcterms:created>
  <dcterms:modified xsi:type="dcterms:W3CDTF">2018-01-31T11:01:52Z</dcterms:modified>
</cp:coreProperties>
</file>